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4" r:id="rId5"/>
    <p:sldId id="332" r:id="rId6"/>
    <p:sldId id="331" r:id="rId7"/>
    <p:sldId id="330" r:id="rId8"/>
    <p:sldId id="329" r:id="rId9"/>
    <p:sldId id="327" r:id="rId10"/>
    <p:sldId id="33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857" y="3095666"/>
            <a:ext cx="9914286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10825-BD67-DFC9-C943-B1095AC742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7"/>
          <a:stretch/>
        </p:blipFill>
        <p:spPr>
          <a:xfrm>
            <a:off x="1001178" y="1196752"/>
            <a:ext cx="10189644" cy="279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C2611-B925-CB18-A4FC-8F19B2C7578A}"/>
              </a:ext>
            </a:extLst>
          </p:cNvPr>
          <p:cNvSpPr/>
          <p:nvPr/>
        </p:nvSpPr>
        <p:spPr bwMode="white">
          <a:xfrm>
            <a:off x="3858591" y="2387209"/>
            <a:ext cx="1096240" cy="44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79EE15-2DAE-CB48-D194-1F631ED6FA8A}"/>
              </a:ext>
            </a:extLst>
          </p:cNvPr>
          <p:cNvSpPr/>
          <p:nvPr/>
        </p:nvSpPr>
        <p:spPr bwMode="white">
          <a:xfrm>
            <a:off x="4586423" y="3366678"/>
            <a:ext cx="503192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C194BA5-2A9D-8DD8-9CDC-E1D061D46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3503712" y="4017977"/>
            <a:ext cx="5328592" cy="266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542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246B5-64B8-5362-942D-ACF388B11E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C37E33-32EB-6693-801C-55EAA34275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5879976" y="4005064"/>
            <a:ext cx="5490428" cy="233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B8A05-03CE-276F-6660-5240B04D1C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59"/>
          <a:stretch/>
        </p:blipFill>
        <p:spPr>
          <a:xfrm>
            <a:off x="340963" y="1052736"/>
            <a:ext cx="5847088" cy="521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8D3CD-ADB2-C19A-3E27-4513012D8CA3}"/>
              </a:ext>
            </a:extLst>
          </p:cNvPr>
          <p:cNvSpPr/>
          <p:nvPr/>
        </p:nvSpPr>
        <p:spPr bwMode="white">
          <a:xfrm>
            <a:off x="1263722" y="2389712"/>
            <a:ext cx="648072" cy="60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3DD29-D630-EF6E-6883-EB35F899A467}"/>
              </a:ext>
            </a:extLst>
          </p:cNvPr>
          <p:cNvSpPr/>
          <p:nvPr/>
        </p:nvSpPr>
        <p:spPr bwMode="white">
          <a:xfrm>
            <a:off x="4655840" y="2369461"/>
            <a:ext cx="471064" cy="42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7A46F-1721-202A-8F7A-7336A651DDCA}"/>
              </a:ext>
            </a:extLst>
          </p:cNvPr>
          <p:cNvSpPr/>
          <p:nvPr/>
        </p:nvSpPr>
        <p:spPr bwMode="white">
          <a:xfrm>
            <a:off x="1428237" y="5759533"/>
            <a:ext cx="478541" cy="42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44BA92-7F4C-A0FD-83F8-3423BC609697}"/>
              </a:ext>
            </a:extLst>
          </p:cNvPr>
          <p:cNvSpPr/>
          <p:nvPr/>
        </p:nvSpPr>
        <p:spPr bwMode="white">
          <a:xfrm>
            <a:off x="4891372" y="5759532"/>
            <a:ext cx="471064" cy="42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2C37E33-32EB-6693-801C-55EAA34275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6312024" y="2795850"/>
            <a:ext cx="5490428" cy="233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35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A3AC9-5038-2934-3DB2-62907C3FC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301" y="934638"/>
            <a:ext cx="9147090" cy="197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142F657-2FD4-825F-A977-EF58301534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"/>
          <a:stretch/>
        </p:blipFill>
        <p:spPr>
          <a:xfrm>
            <a:off x="5735960" y="2276872"/>
            <a:ext cx="4831946" cy="417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77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FD190-F001-6C7E-821B-62D568C4E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39412"/>
            <a:ext cx="9935904" cy="293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BA99F-AA20-7787-0EF9-A94323421946}"/>
              </a:ext>
            </a:extLst>
          </p:cNvPr>
          <p:cNvSpPr/>
          <p:nvPr/>
        </p:nvSpPr>
        <p:spPr bwMode="white">
          <a:xfrm>
            <a:off x="6096000" y="1052736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37218-F967-A14A-813B-407367795877}"/>
              </a:ext>
            </a:extLst>
          </p:cNvPr>
          <p:cNvSpPr/>
          <p:nvPr/>
        </p:nvSpPr>
        <p:spPr bwMode="white">
          <a:xfrm>
            <a:off x="2062646" y="1916832"/>
            <a:ext cx="523809" cy="7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4C244-4E0B-83DD-4435-93A294A5AC85}"/>
              </a:ext>
            </a:extLst>
          </p:cNvPr>
          <p:cNvSpPr/>
          <p:nvPr/>
        </p:nvSpPr>
        <p:spPr bwMode="white">
          <a:xfrm>
            <a:off x="6827872" y="2060848"/>
            <a:ext cx="564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142F657-2FD4-825F-A977-EF58301534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"/>
          <a:stretch/>
        </p:blipFill>
        <p:spPr>
          <a:xfrm>
            <a:off x="4151784" y="2996952"/>
            <a:ext cx="4246818" cy="3666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467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41E1A-EF97-C704-47A2-1C5E1F277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0C9BE-9BB6-9ED3-CEED-DECD9126ABA2}"/>
              </a:ext>
            </a:extLst>
          </p:cNvPr>
          <p:cNvSpPr/>
          <p:nvPr/>
        </p:nvSpPr>
        <p:spPr bwMode="white">
          <a:xfrm>
            <a:off x="6339047" y="1229829"/>
            <a:ext cx="1133333" cy="41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047C6-8FE8-5475-27C6-FDB116C1F185}"/>
              </a:ext>
            </a:extLst>
          </p:cNvPr>
          <p:cNvSpPr/>
          <p:nvPr/>
        </p:nvSpPr>
        <p:spPr bwMode="white">
          <a:xfrm>
            <a:off x="4367619" y="2242047"/>
            <a:ext cx="1142857" cy="47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42F657-2FD4-825F-A977-EF58301534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"/>
          <a:stretch/>
        </p:blipFill>
        <p:spPr>
          <a:xfrm>
            <a:off x="7104112" y="2204864"/>
            <a:ext cx="4675436" cy="403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540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50772-A5E8-0BBB-5EEF-49D23BDAE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60430"/>
            <a:ext cx="8971786" cy="344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1B16-6E20-0A28-0E0A-80F2ABE03D71}"/>
              </a:ext>
            </a:extLst>
          </p:cNvPr>
          <p:cNvSpPr/>
          <p:nvPr/>
        </p:nvSpPr>
        <p:spPr bwMode="white">
          <a:xfrm>
            <a:off x="5159896" y="1095187"/>
            <a:ext cx="1396675" cy="72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8E64A-DC8B-DBE3-BF99-7964AD6C6318}"/>
              </a:ext>
            </a:extLst>
          </p:cNvPr>
          <p:cNvSpPr/>
          <p:nvPr/>
        </p:nvSpPr>
        <p:spPr bwMode="white">
          <a:xfrm>
            <a:off x="4079776" y="2087177"/>
            <a:ext cx="1253350" cy="46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00529-B676-8CB8-4264-423FA7786663}"/>
              </a:ext>
            </a:extLst>
          </p:cNvPr>
          <p:cNvSpPr/>
          <p:nvPr/>
        </p:nvSpPr>
        <p:spPr bwMode="white">
          <a:xfrm>
            <a:off x="5423238" y="2834790"/>
            <a:ext cx="1133333" cy="59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0CFF40-CD08-9FA4-C759-65E17E986582}"/>
              </a:ext>
            </a:extLst>
          </p:cNvPr>
          <p:cNvSpPr/>
          <p:nvPr/>
        </p:nvSpPr>
        <p:spPr bwMode="white">
          <a:xfrm>
            <a:off x="4199793" y="3645024"/>
            <a:ext cx="113333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142F657-2FD4-825F-A977-EF58301534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"/>
          <a:stretch/>
        </p:blipFill>
        <p:spPr>
          <a:xfrm>
            <a:off x="7896200" y="3645024"/>
            <a:ext cx="3347218" cy="288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06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6CF32-9ADC-52C7-C25C-329699F3B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013" y="559053"/>
            <a:ext cx="7258818" cy="472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33612E3-4639-CD8B-A737-4E3B5E8731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6023992" y="4437112"/>
            <a:ext cx="4824536" cy="247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7752184" y="4796708"/>
            <a:ext cx="936104" cy="35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7752184" y="5877372"/>
            <a:ext cx="936104" cy="35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9249954" y="4805563"/>
            <a:ext cx="950501" cy="34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6269573" y="4794071"/>
            <a:ext cx="920944" cy="35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9239879" y="5888933"/>
            <a:ext cx="960575" cy="34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F9BF03-4258-6D84-5EED-D98B4E0EB045}"/>
              </a:ext>
            </a:extLst>
          </p:cNvPr>
          <p:cNvSpPr/>
          <p:nvPr/>
        </p:nvSpPr>
        <p:spPr bwMode="white">
          <a:xfrm>
            <a:off x="6240016" y="5894966"/>
            <a:ext cx="920944" cy="34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98A70-A2F0-82E9-CA7B-433790BEB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953" y="497368"/>
            <a:ext cx="8256912" cy="83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C194BA5-2A9D-8DD8-9CDC-E1D061D46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2888033" y="1300552"/>
            <a:ext cx="6417486" cy="321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8AA70-D35F-1EFA-149A-408E3473FBC4}"/>
              </a:ext>
            </a:extLst>
          </p:cNvPr>
          <p:cNvSpPr/>
          <p:nvPr/>
        </p:nvSpPr>
        <p:spPr bwMode="white">
          <a:xfrm>
            <a:off x="7631417" y="2297568"/>
            <a:ext cx="15213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D710825-BD67-DFC9-C943-B1095AC742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" b="52343"/>
          <a:stretch/>
        </p:blipFill>
        <p:spPr>
          <a:xfrm>
            <a:off x="2495600" y="4653136"/>
            <a:ext cx="7413238" cy="209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F8AA70-D35F-1EFA-149A-408E3473FBC4}"/>
              </a:ext>
            </a:extLst>
          </p:cNvPr>
          <p:cNvSpPr/>
          <p:nvPr/>
        </p:nvSpPr>
        <p:spPr bwMode="white">
          <a:xfrm>
            <a:off x="2960041" y="3377688"/>
            <a:ext cx="15213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