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07B80-EC36-4D63-AF31-B343E14F3251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23A5E-7D1F-4D54-9DE2-CB5A317877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32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C23A5E-7D1F-4D54-9DE2-CB5A317877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72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7E49A6-1B91-2913-286F-B4BCA9BCF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556792"/>
            <a:ext cx="9248775" cy="133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10140C2-24E7-3E0F-891E-56005EDCF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112" y="3942929"/>
            <a:ext cx="9629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55B6B-C02C-0365-8E63-90C817C738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77574"/>
            <a:ext cx="7493104" cy="638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DD80BD-5228-D6ED-97BB-221711E72069}"/>
              </a:ext>
            </a:extLst>
          </p:cNvPr>
          <p:cNvSpPr/>
          <p:nvPr/>
        </p:nvSpPr>
        <p:spPr bwMode="white">
          <a:xfrm>
            <a:off x="2790956" y="4870062"/>
            <a:ext cx="2800987" cy="55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160EE7-5F89-8B4A-87AB-B549216E26C0}"/>
              </a:ext>
            </a:extLst>
          </p:cNvPr>
          <p:cNvSpPr/>
          <p:nvPr/>
        </p:nvSpPr>
        <p:spPr bwMode="white">
          <a:xfrm>
            <a:off x="2934652" y="5607682"/>
            <a:ext cx="2945324" cy="4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18BA00-326A-9E31-50B4-387C1BFC6D8B}"/>
              </a:ext>
            </a:extLst>
          </p:cNvPr>
          <p:cNvSpPr/>
          <p:nvPr/>
        </p:nvSpPr>
        <p:spPr bwMode="white">
          <a:xfrm>
            <a:off x="2773405" y="6274869"/>
            <a:ext cx="4248472" cy="4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7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165D0-411D-7440-5EF9-6A8FAC1FF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E266F-B850-B23C-43C2-C35930933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2A711A-1920-9213-870C-2ECE966169EC}"/>
              </a:ext>
            </a:extLst>
          </p:cNvPr>
          <p:cNvSpPr/>
          <p:nvPr/>
        </p:nvSpPr>
        <p:spPr bwMode="white">
          <a:xfrm>
            <a:off x="4005714" y="2354534"/>
            <a:ext cx="933333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94C93-FA4C-6BF8-5376-19B0C6673E48}"/>
              </a:ext>
            </a:extLst>
          </p:cNvPr>
          <p:cNvSpPr/>
          <p:nvPr/>
        </p:nvSpPr>
        <p:spPr bwMode="white">
          <a:xfrm>
            <a:off x="3691428" y="3431957"/>
            <a:ext cx="647619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2DA602-8AA8-31B0-0F04-E49DC416B88F}"/>
              </a:ext>
            </a:extLst>
          </p:cNvPr>
          <p:cNvSpPr/>
          <p:nvPr/>
        </p:nvSpPr>
        <p:spPr bwMode="white">
          <a:xfrm>
            <a:off x="1596190" y="4490310"/>
            <a:ext cx="942857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2B627E-06EC-462C-D7DE-8907053864D2}"/>
              </a:ext>
            </a:extLst>
          </p:cNvPr>
          <p:cNvSpPr/>
          <p:nvPr/>
        </p:nvSpPr>
        <p:spPr bwMode="white">
          <a:xfrm>
            <a:off x="4891428" y="4490310"/>
            <a:ext cx="647619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4B0931-484C-9926-1541-DDDE14A19B3F}"/>
              </a:ext>
            </a:extLst>
          </p:cNvPr>
          <p:cNvSpPr/>
          <p:nvPr/>
        </p:nvSpPr>
        <p:spPr bwMode="white">
          <a:xfrm>
            <a:off x="7910476" y="4490310"/>
            <a:ext cx="923809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7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79DB4-C8BB-C60B-E497-90D69F0BC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E3A0A-5483-440E-AC07-60504DBF251D}"/>
              </a:ext>
            </a:extLst>
          </p:cNvPr>
          <p:cNvSpPr/>
          <p:nvPr/>
        </p:nvSpPr>
        <p:spPr bwMode="white">
          <a:xfrm>
            <a:off x="6062857" y="4155717"/>
            <a:ext cx="561904" cy="3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058B9-4DB2-C24E-70A8-8B0D58409D68}"/>
              </a:ext>
            </a:extLst>
          </p:cNvPr>
          <p:cNvSpPr/>
          <p:nvPr/>
        </p:nvSpPr>
        <p:spPr bwMode="white">
          <a:xfrm>
            <a:off x="6329523" y="4965944"/>
            <a:ext cx="809523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9CDEDE-3B61-896D-7688-FDEF877116B0}"/>
              </a:ext>
            </a:extLst>
          </p:cNvPr>
          <p:cNvSpPr/>
          <p:nvPr/>
        </p:nvSpPr>
        <p:spPr bwMode="white">
          <a:xfrm>
            <a:off x="1139047" y="5738043"/>
            <a:ext cx="1716593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E99E8B-524C-F6A1-AE52-C568714F5AF6}"/>
              </a:ext>
            </a:extLst>
          </p:cNvPr>
          <p:cNvSpPr/>
          <p:nvPr/>
        </p:nvSpPr>
        <p:spPr bwMode="white">
          <a:xfrm>
            <a:off x="6329523" y="5785704"/>
            <a:ext cx="809523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A9CCD-5B30-8086-99BC-C853A7CD0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94A49-1C2B-1D7C-A34C-D4A9EB901135}"/>
              </a:ext>
            </a:extLst>
          </p:cNvPr>
          <p:cNvSpPr/>
          <p:nvPr/>
        </p:nvSpPr>
        <p:spPr bwMode="white">
          <a:xfrm>
            <a:off x="5891428" y="2891025"/>
            <a:ext cx="495238" cy="39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3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AA1B0-71F4-2FA2-FD3B-EF4AAE42F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4260BD-0F0F-A53C-3DBF-5571816B120A}"/>
              </a:ext>
            </a:extLst>
          </p:cNvPr>
          <p:cNvSpPr/>
          <p:nvPr/>
        </p:nvSpPr>
        <p:spPr bwMode="white">
          <a:xfrm>
            <a:off x="3503713" y="2348880"/>
            <a:ext cx="1427734" cy="5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B9C87D-06D8-9D18-4C50-437F45832E2C}"/>
              </a:ext>
            </a:extLst>
          </p:cNvPr>
          <p:cNvSpPr/>
          <p:nvPr/>
        </p:nvSpPr>
        <p:spPr bwMode="white">
          <a:xfrm>
            <a:off x="8497814" y="2529504"/>
            <a:ext cx="1382312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666C03-E34F-2192-E42F-D9D8C7B0F2C4}"/>
              </a:ext>
            </a:extLst>
          </p:cNvPr>
          <p:cNvSpPr/>
          <p:nvPr/>
        </p:nvSpPr>
        <p:spPr bwMode="white">
          <a:xfrm>
            <a:off x="1487488" y="3626208"/>
            <a:ext cx="2808312" cy="310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1D06B9-B8F1-0D14-86E7-24E0544E5076}"/>
              </a:ext>
            </a:extLst>
          </p:cNvPr>
          <p:cNvSpPr/>
          <p:nvPr/>
        </p:nvSpPr>
        <p:spPr bwMode="white">
          <a:xfrm>
            <a:off x="6528048" y="3626208"/>
            <a:ext cx="2808312" cy="310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60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F965A-9ED1-B578-9031-9963ADD0E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8A3455-A8DE-39E0-54B5-FDE7396B124B}"/>
              </a:ext>
            </a:extLst>
          </p:cNvPr>
          <p:cNvSpPr/>
          <p:nvPr/>
        </p:nvSpPr>
        <p:spPr bwMode="white">
          <a:xfrm>
            <a:off x="2653333" y="1114974"/>
            <a:ext cx="1428571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D074EF-2832-05B4-B555-9827EF603C01}"/>
              </a:ext>
            </a:extLst>
          </p:cNvPr>
          <p:cNvSpPr/>
          <p:nvPr/>
        </p:nvSpPr>
        <p:spPr bwMode="white">
          <a:xfrm>
            <a:off x="7680176" y="972000"/>
            <a:ext cx="1535061" cy="5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073FD0-4701-E71E-8F67-209C229445D0}"/>
              </a:ext>
            </a:extLst>
          </p:cNvPr>
          <p:cNvSpPr/>
          <p:nvPr/>
        </p:nvSpPr>
        <p:spPr bwMode="white">
          <a:xfrm>
            <a:off x="551384" y="2277837"/>
            <a:ext cx="2808312" cy="346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017B54-8865-4133-E860-9FC8976544F9}"/>
              </a:ext>
            </a:extLst>
          </p:cNvPr>
          <p:cNvSpPr/>
          <p:nvPr/>
        </p:nvSpPr>
        <p:spPr bwMode="white">
          <a:xfrm>
            <a:off x="5735960" y="2277836"/>
            <a:ext cx="2808312" cy="338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7A295-FC42-2150-1CAD-3B05C3D5F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A5B0BA-F14B-28D3-FB82-85AA0F4E2694}"/>
              </a:ext>
            </a:extLst>
          </p:cNvPr>
          <p:cNvSpPr/>
          <p:nvPr/>
        </p:nvSpPr>
        <p:spPr bwMode="white">
          <a:xfrm>
            <a:off x="1872380" y="3284984"/>
            <a:ext cx="4799684" cy="62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B4B40D-1D7C-5D4F-54C5-B222A1F9F4FE}"/>
              </a:ext>
            </a:extLst>
          </p:cNvPr>
          <p:cNvSpPr/>
          <p:nvPr/>
        </p:nvSpPr>
        <p:spPr bwMode="white">
          <a:xfrm>
            <a:off x="1862857" y="4502129"/>
            <a:ext cx="6897439" cy="59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A8776-39ED-E138-13AC-08C16F353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6229AD-9092-F31A-A5DD-66EEEB425F90}"/>
              </a:ext>
            </a:extLst>
          </p:cNvPr>
          <p:cNvSpPr/>
          <p:nvPr/>
        </p:nvSpPr>
        <p:spPr bwMode="white">
          <a:xfrm>
            <a:off x="1652571" y="5085184"/>
            <a:ext cx="6387645" cy="68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B3D3F7-4643-0D6C-B603-69C1AEE6DFA0}"/>
              </a:ext>
            </a:extLst>
          </p:cNvPr>
          <p:cNvSpPr/>
          <p:nvPr/>
        </p:nvSpPr>
        <p:spPr bwMode="white">
          <a:xfrm>
            <a:off x="1415480" y="6165304"/>
            <a:ext cx="4824536" cy="5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