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2" r:id="rId4"/>
    <p:sldId id="341" r:id="rId5"/>
    <p:sldId id="340" r:id="rId6"/>
    <p:sldId id="339" r:id="rId7"/>
    <p:sldId id="338" r:id="rId8"/>
    <p:sldId id="337" r:id="rId9"/>
    <p:sldId id="335" r:id="rId10"/>
    <p:sldId id="333" r:id="rId11"/>
    <p:sldId id="332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08F4C-4B40-EACB-0C9B-C6ED987909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/>
          <a:stretch/>
        </p:blipFill>
        <p:spPr>
          <a:xfrm>
            <a:off x="3335992" y="2924944"/>
            <a:ext cx="5520016" cy="793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8515F-C940-27AA-6653-971A6C7C03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7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C33121-FE1E-AAAE-4E61-8DE62CBD639E}"/>
              </a:ext>
            </a:extLst>
          </p:cNvPr>
          <p:cNvSpPr/>
          <p:nvPr/>
        </p:nvSpPr>
        <p:spPr bwMode="white">
          <a:xfrm>
            <a:off x="1262857" y="2826871"/>
            <a:ext cx="2619047" cy="22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7AF819-08D8-5CFF-F48E-531E7CDC59C3}"/>
              </a:ext>
            </a:extLst>
          </p:cNvPr>
          <p:cNvSpPr/>
          <p:nvPr/>
        </p:nvSpPr>
        <p:spPr bwMode="white">
          <a:xfrm>
            <a:off x="4577142" y="2826871"/>
            <a:ext cx="1857142" cy="22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BE05F8-DE6C-CC18-4DCA-1629F747C655}"/>
              </a:ext>
            </a:extLst>
          </p:cNvPr>
          <p:cNvSpPr/>
          <p:nvPr/>
        </p:nvSpPr>
        <p:spPr bwMode="white">
          <a:xfrm>
            <a:off x="7634285" y="2826871"/>
            <a:ext cx="1866666" cy="22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59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6E552A-218E-F9A2-BDCD-BD1DAF0C5D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285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D620DE9-818C-C7C9-6BC6-3AB79CCE7A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01008"/>
            <a:ext cx="10800000" cy="324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C140B0-6CE9-C47E-D397-65F7D21339FC}"/>
              </a:ext>
            </a:extLst>
          </p:cNvPr>
          <p:cNvSpPr/>
          <p:nvPr/>
        </p:nvSpPr>
        <p:spPr bwMode="white">
          <a:xfrm>
            <a:off x="4117924" y="5568583"/>
            <a:ext cx="209523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66ED95-0452-E65C-B02C-F77B5BC75271}"/>
              </a:ext>
            </a:extLst>
          </p:cNvPr>
          <p:cNvSpPr/>
          <p:nvPr/>
        </p:nvSpPr>
        <p:spPr bwMode="white">
          <a:xfrm>
            <a:off x="5860781" y="5568583"/>
            <a:ext cx="238095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606E87-C43A-171C-C65E-25E477589D4B}"/>
              </a:ext>
            </a:extLst>
          </p:cNvPr>
          <p:cNvSpPr/>
          <p:nvPr/>
        </p:nvSpPr>
        <p:spPr bwMode="white">
          <a:xfrm>
            <a:off x="7298876" y="5568583"/>
            <a:ext cx="219047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073658-905B-CBD1-2356-EC23A5AC6696}"/>
              </a:ext>
            </a:extLst>
          </p:cNvPr>
          <p:cNvSpPr/>
          <p:nvPr/>
        </p:nvSpPr>
        <p:spPr bwMode="white">
          <a:xfrm>
            <a:off x="8746495" y="5568583"/>
            <a:ext cx="209523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DFA733-1E3F-F0D2-75FE-1595C18B421F}"/>
              </a:ext>
            </a:extLst>
          </p:cNvPr>
          <p:cNvSpPr/>
          <p:nvPr/>
        </p:nvSpPr>
        <p:spPr bwMode="white">
          <a:xfrm>
            <a:off x="10194114" y="5568583"/>
            <a:ext cx="152380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510DCE-6F50-34CE-213D-D43EF0650683}"/>
              </a:ext>
            </a:extLst>
          </p:cNvPr>
          <p:cNvSpPr/>
          <p:nvPr/>
        </p:nvSpPr>
        <p:spPr bwMode="white">
          <a:xfrm>
            <a:off x="4136971" y="6206959"/>
            <a:ext cx="152380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78E972-C843-3B4C-6508-E40255DF741A}"/>
              </a:ext>
            </a:extLst>
          </p:cNvPr>
          <p:cNvSpPr/>
          <p:nvPr/>
        </p:nvSpPr>
        <p:spPr bwMode="white">
          <a:xfrm>
            <a:off x="5870305" y="6197431"/>
            <a:ext cx="209523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B470C8-0559-9213-66B6-44E6643C4FE9}"/>
              </a:ext>
            </a:extLst>
          </p:cNvPr>
          <p:cNvSpPr/>
          <p:nvPr/>
        </p:nvSpPr>
        <p:spPr bwMode="white">
          <a:xfrm>
            <a:off x="7298876" y="6197431"/>
            <a:ext cx="219047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14167A-D494-51CD-06B9-184E5741F851}"/>
              </a:ext>
            </a:extLst>
          </p:cNvPr>
          <p:cNvSpPr/>
          <p:nvPr/>
        </p:nvSpPr>
        <p:spPr bwMode="white">
          <a:xfrm>
            <a:off x="8736971" y="6206959"/>
            <a:ext cx="219047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D8E74AE-0AAE-3330-E0D6-BC3B01168380}"/>
              </a:ext>
            </a:extLst>
          </p:cNvPr>
          <p:cNvSpPr/>
          <p:nvPr/>
        </p:nvSpPr>
        <p:spPr bwMode="white">
          <a:xfrm>
            <a:off x="10175067" y="6197431"/>
            <a:ext cx="219047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81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385C0-FB91-292C-A69B-284669598F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B4FC3F-2EE9-6E8A-2C52-EF56994A923C}"/>
              </a:ext>
            </a:extLst>
          </p:cNvPr>
          <p:cNvSpPr/>
          <p:nvPr/>
        </p:nvSpPr>
        <p:spPr bwMode="white">
          <a:xfrm>
            <a:off x="1177142" y="2249630"/>
            <a:ext cx="5504761" cy="2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C7DF4B-D83B-21B6-80F7-8EB3294D4ACD}"/>
              </a:ext>
            </a:extLst>
          </p:cNvPr>
          <p:cNvSpPr/>
          <p:nvPr/>
        </p:nvSpPr>
        <p:spPr bwMode="white">
          <a:xfrm>
            <a:off x="1167619" y="3632141"/>
            <a:ext cx="7704760" cy="26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33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69CC46-709D-FB36-873D-B8BD8B4777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3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16DD5A-10F7-DB29-C071-1EC5A080C0B8}"/>
              </a:ext>
            </a:extLst>
          </p:cNvPr>
          <p:cNvSpPr/>
          <p:nvPr/>
        </p:nvSpPr>
        <p:spPr bwMode="white">
          <a:xfrm>
            <a:off x="1510476" y="2792358"/>
            <a:ext cx="2761904" cy="2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B06FB5-5891-B793-FE35-9E0A18799379}"/>
              </a:ext>
            </a:extLst>
          </p:cNvPr>
          <p:cNvSpPr/>
          <p:nvPr/>
        </p:nvSpPr>
        <p:spPr bwMode="white">
          <a:xfrm>
            <a:off x="1491428" y="3297483"/>
            <a:ext cx="4820596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89E632-CD1A-5EE4-E1DE-450A37F1DFD0}"/>
              </a:ext>
            </a:extLst>
          </p:cNvPr>
          <p:cNvSpPr/>
          <p:nvPr/>
        </p:nvSpPr>
        <p:spPr bwMode="white">
          <a:xfrm>
            <a:off x="1510476" y="3783548"/>
            <a:ext cx="4685714" cy="26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81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B255D-B264-C300-75B3-AE6C1D0F82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3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EAFEF0-B0AB-9DD8-74E9-F3D4C22A0269}"/>
              </a:ext>
            </a:extLst>
          </p:cNvPr>
          <p:cNvSpPr/>
          <p:nvPr/>
        </p:nvSpPr>
        <p:spPr bwMode="white">
          <a:xfrm>
            <a:off x="1491428" y="2829363"/>
            <a:ext cx="2733333" cy="2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9F4E6A-EBAE-F56A-432B-02639ED407A5}"/>
              </a:ext>
            </a:extLst>
          </p:cNvPr>
          <p:cNvSpPr/>
          <p:nvPr/>
        </p:nvSpPr>
        <p:spPr bwMode="white">
          <a:xfrm>
            <a:off x="1510476" y="3353235"/>
            <a:ext cx="4685714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8BEA0E3-02CB-5ACA-B097-4D8C070DE8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000932"/>
            <a:ext cx="10800000" cy="1521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FB5409-160E-582A-DB10-CBBD40586DA4}"/>
              </a:ext>
            </a:extLst>
          </p:cNvPr>
          <p:cNvSpPr/>
          <p:nvPr/>
        </p:nvSpPr>
        <p:spPr bwMode="white">
          <a:xfrm>
            <a:off x="1484011" y="4661294"/>
            <a:ext cx="2371428" cy="24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AB417F-4EDE-4BF2-B2DC-196B2919075F}"/>
              </a:ext>
            </a:extLst>
          </p:cNvPr>
          <p:cNvSpPr/>
          <p:nvPr/>
        </p:nvSpPr>
        <p:spPr bwMode="white">
          <a:xfrm>
            <a:off x="1503059" y="5187671"/>
            <a:ext cx="3590476" cy="24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00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2FF12-4BBC-D6E7-C20C-53C9CDBC91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9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51D709-D35D-0792-59A6-D3EFE690C221}"/>
              </a:ext>
            </a:extLst>
          </p:cNvPr>
          <p:cNvSpPr/>
          <p:nvPr/>
        </p:nvSpPr>
        <p:spPr bwMode="white">
          <a:xfrm>
            <a:off x="1024761" y="1988840"/>
            <a:ext cx="2983008" cy="44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F611DF-93BD-0838-51BE-12BF84FDE903}"/>
              </a:ext>
            </a:extLst>
          </p:cNvPr>
          <p:cNvSpPr/>
          <p:nvPr/>
        </p:nvSpPr>
        <p:spPr bwMode="white">
          <a:xfrm>
            <a:off x="1024761" y="2709502"/>
            <a:ext cx="3447619" cy="25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51D709-D35D-0792-59A6-D3EFE690C221}"/>
              </a:ext>
            </a:extLst>
          </p:cNvPr>
          <p:cNvSpPr/>
          <p:nvPr/>
        </p:nvSpPr>
        <p:spPr bwMode="white">
          <a:xfrm>
            <a:off x="4312531" y="2132856"/>
            <a:ext cx="3007606" cy="29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51D709-D35D-0792-59A6-D3EFE690C221}"/>
              </a:ext>
            </a:extLst>
          </p:cNvPr>
          <p:cNvSpPr/>
          <p:nvPr/>
        </p:nvSpPr>
        <p:spPr bwMode="white">
          <a:xfrm>
            <a:off x="7624899" y="2132856"/>
            <a:ext cx="3007604" cy="29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23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B5B89-B1B4-CB7A-52E5-CD2810E6C9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369BE1-882C-C554-8EB7-3E47B9ABD098}"/>
              </a:ext>
            </a:extLst>
          </p:cNvPr>
          <p:cNvSpPr/>
          <p:nvPr/>
        </p:nvSpPr>
        <p:spPr bwMode="white">
          <a:xfrm>
            <a:off x="1015238" y="3717032"/>
            <a:ext cx="2056426" cy="4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670431-271B-EF86-1D80-71555615EA06}"/>
              </a:ext>
            </a:extLst>
          </p:cNvPr>
          <p:cNvSpPr/>
          <p:nvPr/>
        </p:nvSpPr>
        <p:spPr bwMode="white">
          <a:xfrm>
            <a:off x="1034285" y="4441366"/>
            <a:ext cx="3171428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369BE1-882C-C554-8EB7-3E47B9ABD098}"/>
              </a:ext>
            </a:extLst>
          </p:cNvPr>
          <p:cNvSpPr/>
          <p:nvPr/>
        </p:nvSpPr>
        <p:spPr bwMode="white">
          <a:xfrm>
            <a:off x="3366902" y="3861048"/>
            <a:ext cx="5177370" cy="30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17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DDF005-9848-93F7-DE50-A55C6CB1E1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A36452-EE3B-B22B-5B60-A4F9FC2D96C9}"/>
              </a:ext>
            </a:extLst>
          </p:cNvPr>
          <p:cNvSpPr/>
          <p:nvPr/>
        </p:nvSpPr>
        <p:spPr bwMode="white">
          <a:xfrm>
            <a:off x="6186666" y="1601288"/>
            <a:ext cx="695238" cy="2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262B6A-B618-7BC1-E1F9-82B1389C28B5}"/>
              </a:ext>
            </a:extLst>
          </p:cNvPr>
          <p:cNvSpPr/>
          <p:nvPr/>
        </p:nvSpPr>
        <p:spPr bwMode="white">
          <a:xfrm>
            <a:off x="8100952" y="1610823"/>
            <a:ext cx="714285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AA6D34-97B9-268F-3254-60689E5FD713}"/>
              </a:ext>
            </a:extLst>
          </p:cNvPr>
          <p:cNvSpPr/>
          <p:nvPr/>
        </p:nvSpPr>
        <p:spPr bwMode="white">
          <a:xfrm>
            <a:off x="10034285" y="1610823"/>
            <a:ext cx="704761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E3F9FB-2780-62E6-A789-2A9A1464BFF4}"/>
              </a:ext>
            </a:extLst>
          </p:cNvPr>
          <p:cNvSpPr/>
          <p:nvPr/>
        </p:nvSpPr>
        <p:spPr bwMode="white">
          <a:xfrm>
            <a:off x="2005714" y="2173369"/>
            <a:ext cx="342857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3CA9AC-CB29-90EC-B1F4-87FF04595A2A}"/>
              </a:ext>
            </a:extLst>
          </p:cNvPr>
          <p:cNvSpPr/>
          <p:nvPr/>
        </p:nvSpPr>
        <p:spPr bwMode="white">
          <a:xfrm>
            <a:off x="3424761" y="2173369"/>
            <a:ext cx="676190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B56D79-502D-A61E-DEBF-B5F426E9DA17}"/>
              </a:ext>
            </a:extLst>
          </p:cNvPr>
          <p:cNvSpPr/>
          <p:nvPr/>
        </p:nvSpPr>
        <p:spPr bwMode="white">
          <a:xfrm>
            <a:off x="4605714" y="2735915"/>
            <a:ext cx="676190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31AA51-AEAC-1CEE-F1F2-6E767861FF53}"/>
              </a:ext>
            </a:extLst>
          </p:cNvPr>
          <p:cNvSpPr/>
          <p:nvPr/>
        </p:nvSpPr>
        <p:spPr bwMode="white">
          <a:xfrm>
            <a:off x="11081904" y="2745449"/>
            <a:ext cx="333333" cy="27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755F00-CBD7-B197-90CA-068CD88FD88C}"/>
              </a:ext>
            </a:extLst>
          </p:cNvPr>
          <p:cNvSpPr/>
          <p:nvPr/>
        </p:nvSpPr>
        <p:spPr bwMode="white">
          <a:xfrm>
            <a:off x="1529523" y="3307995"/>
            <a:ext cx="333333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3A3986-C4A4-F0E8-783B-A712F130CD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42371"/>
            <a:ext cx="10800000" cy="2373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9106B6-D5FF-18F3-B050-29A654E9C838}"/>
              </a:ext>
            </a:extLst>
          </p:cNvPr>
          <p:cNvSpPr/>
          <p:nvPr/>
        </p:nvSpPr>
        <p:spPr bwMode="white">
          <a:xfrm>
            <a:off x="4637551" y="4457141"/>
            <a:ext cx="342857" cy="27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3519DF-1A96-3C03-27F8-B8193EBF0361}"/>
              </a:ext>
            </a:extLst>
          </p:cNvPr>
          <p:cNvSpPr/>
          <p:nvPr/>
        </p:nvSpPr>
        <p:spPr bwMode="white">
          <a:xfrm>
            <a:off x="9570884" y="4457141"/>
            <a:ext cx="676190" cy="27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5BA00D-D96B-F6BC-6B7C-763285B449EC}"/>
              </a:ext>
            </a:extLst>
          </p:cNvPr>
          <p:cNvSpPr/>
          <p:nvPr/>
        </p:nvSpPr>
        <p:spPr bwMode="white">
          <a:xfrm>
            <a:off x="3980408" y="5009897"/>
            <a:ext cx="676190" cy="28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E4BE2D2-F675-8F12-EBB8-71FD736F86D7}"/>
              </a:ext>
            </a:extLst>
          </p:cNvPr>
          <p:cNvSpPr/>
          <p:nvPr/>
        </p:nvSpPr>
        <p:spPr bwMode="white">
          <a:xfrm>
            <a:off x="9256598" y="5009897"/>
            <a:ext cx="676190" cy="28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383B6A4-5C51-EB38-DE88-EE2A82590DF3}"/>
              </a:ext>
            </a:extLst>
          </p:cNvPr>
          <p:cNvSpPr/>
          <p:nvPr/>
        </p:nvSpPr>
        <p:spPr bwMode="white">
          <a:xfrm>
            <a:off x="8037551" y="5591244"/>
            <a:ext cx="533334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13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CE44B-92FA-F1C0-1005-9AD2547B96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>
            <a:extLst>
              <a:ext uri="{FF2B5EF4-FFF2-40B4-BE49-F238E27FC236}">
                <a16:creationId xmlns:a16="http://schemas.microsoft.com/office/drawing/2014/main" id="{969F11FA-2927-3D44-D6A8-0AE51BAEE9BF}"/>
              </a:ext>
            </a:extLst>
          </p:cNvPr>
          <p:cNvSpPr/>
          <p:nvPr/>
        </p:nvSpPr>
        <p:spPr bwMode="white">
          <a:xfrm>
            <a:off x="2043811" y="1748433"/>
            <a:ext cx="342857" cy="375997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9B47235B-7352-DA27-7533-1ACABE2AB240}"/>
              </a:ext>
            </a:extLst>
          </p:cNvPr>
          <p:cNvSpPr/>
          <p:nvPr/>
        </p:nvSpPr>
        <p:spPr bwMode="white">
          <a:xfrm>
            <a:off x="5899027" y="1742918"/>
            <a:ext cx="411454" cy="375997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56A035E8-FA0F-D51C-F12C-5383EE134654}"/>
              </a:ext>
            </a:extLst>
          </p:cNvPr>
          <p:cNvSpPr/>
          <p:nvPr/>
        </p:nvSpPr>
        <p:spPr bwMode="white">
          <a:xfrm>
            <a:off x="9165694" y="1742919"/>
            <a:ext cx="411454" cy="38552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66BF3129-AA63-E77E-06AF-F39A5EA81EE7}"/>
              </a:ext>
            </a:extLst>
          </p:cNvPr>
          <p:cNvSpPr/>
          <p:nvPr/>
        </p:nvSpPr>
        <p:spPr bwMode="white">
          <a:xfrm flipV="1">
            <a:off x="1739050" y="2557988"/>
            <a:ext cx="304761" cy="375997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8872B3E5-DFA6-0CE8-560A-AA35EE81A542}"/>
              </a:ext>
            </a:extLst>
          </p:cNvPr>
          <p:cNvSpPr/>
          <p:nvPr/>
        </p:nvSpPr>
        <p:spPr bwMode="white">
          <a:xfrm>
            <a:off x="6110478" y="2557989"/>
            <a:ext cx="342857" cy="375997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9F4F3ED1-075C-9E13-15CC-C984787D9439}"/>
              </a:ext>
            </a:extLst>
          </p:cNvPr>
          <p:cNvSpPr/>
          <p:nvPr/>
        </p:nvSpPr>
        <p:spPr bwMode="white">
          <a:xfrm>
            <a:off x="8720000" y="2552474"/>
            <a:ext cx="342858" cy="391037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811453-BCFE-524D-67B9-A638C41E2D32}"/>
              </a:ext>
            </a:extLst>
          </p:cNvPr>
          <p:cNvSpPr/>
          <p:nvPr/>
        </p:nvSpPr>
        <p:spPr bwMode="white">
          <a:xfrm>
            <a:off x="2129523" y="3924499"/>
            <a:ext cx="371428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37F5BF-24AC-D621-176A-DFAD89300FDA}"/>
              </a:ext>
            </a:extLst>
          </p:cNvPr>
          <p:cNvSpPr/>
          <p:nvPr/>
        </p:nvSpPr>
        <p:spPr bwMode="white">
          <a:xfrm>
            <a:off x="4529523" y="3924499"/>
            <a:ext cx="847619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31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BE448-4A24-18B7-BCD8-FCD5465BA5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6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336F88-D717-BB8E-71FD-134470580BB5}"/>
              </a:ext>
            </a:extLst>
          </p:cNvPr>
          <p:cNvSpPr/>
          <p:nvPr/>
        </p:nvSpPr>
        <p:spPr bwMode="white">
          <a:xfrm>
            <a:off x="1491428" y="1602211"/>
            <a:ext cx="1409523" cy="28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BF0CFC-F1C9-4BB5-B69A-C869A100A336}"/>
              </a:ext>
            </a:extLst>
          </p:cNvPr>
          <p:cNvSpPr/>
          <p:nvPr/>
        </p:nvSpPr>
        <p:spPr bwMode="white">
          <a:xfrm>
            <a:off x="4129523" y="1602211"/>
            <a:ext cx="1400000" cy="28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1F3914-2461-724F-1219-DAF564BD9791}"/>
              </a:ext>
            </a:extLst>
          </p:cNvPr>
          <p:cNvSpPr/>
          <p:nvPr/>
        </p:nvSpPr>
        <p:spPr bwMode="white">
          <a:xfrm>
            <a:off x="6758095" y="1602211"/>
            <a:ext cx="1095238" cy="28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21E7C8-24C0-EF49-B745-6B36C550C247}"/>
              </a:ext>
            </a:extLst>
          </p:cNvPr>
          <p:cNvSpPr/>
          <p:nvPr/>
        </p:nvSpPr>
        <p:spPr bwMode="white">
          <a:xfrm>
            <a:off x="9072380" y="1602211"/>
            <a:ext cx="1095238" cy="28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2E2226-6775-DBE0-06E7-D0E5E86B93F1}"/>
              </a:ext>
            </a:extLst>
          </p:cNvPr>
          <p:cNvSpPr/>
          <p:nvPr/>
        </p:nvSpPr>
        <p:spPr bwMode="white">
          <a:xfrm>
            <a:off x="2767619" y="2748050"/>
            <a:ext cx="533333" cy="23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AA8007-5EB5-D8F8-3F90-F8F24B98A5A5}"/>
              </a:ext>
            </a:extLst>
          </p:cNvPr>
          <p:cNvSpPr/>
          <p:nvPr/>
        </p:nvSpPr>
        <p:spPr bwMode="white">
          <a:xfrm>
            <a:off x="8348571" y="2748050"/>
            <a:ext cx="542857" cy="23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77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046E32-4D51-71A4-7746-43C84F5C76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AFF254-CA61-DAC7-6AC6-450CDDEE15B7}"/>
              </a:ext>
            </a:extLst>
          </p:cNvPr>
          <p:cNvSpPr/>
          <p:nvPr/>
        </p:nvSpPr>
        <p:spPr bwMode="white">
          <a:xfrm>
            <a:off x="10824761" y="1706328"/>
            <a:ext cx="219047" cy="1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19A654-E170-540A-BA1F-6E6A31C32870}"/>
              </a:ext>
            </a:extLst>
          </p:cNvPr>
          <p:cNvSpPr/>
          <p:nvPr/>
        </p:nvSpPr>
        <p:spPr bwMode="white">
          <a:xfrm>
            <a:off x="10824761" y="2268996"/>
            <a:ext cx="219047" cy="1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2631C5-EC7E-46C2-50FF-CA8CAF860D54}"/>
              </a:ext>
            </a:extLst>
          </p:cNvPr>
          <p:cNvSpPr/>
          <p:nvPr/>
        </p:nvSpPr>
        <p:spPr bwMode="white">
          <a:xfrm>
            <a:off x="10748571" y="2793517"/>
            <a:ext cx="323809" cy="2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78319F-E6C9-7DEF-B5FC-477E0C3AD56A}"/>
              </a:ext>
            </a:extLst>
          </p:cNvPr>
          <p:cNvSpPr/>
          <p:nvPr/>
        </p:nvSpPr>
        <p:spPr bwMode="white">
          <a:xfrm>
            <a:off x="10748571" y="3356184"/>
            <a:ext cx="323809" cy="2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E937B5-94AB-F6EA-8EB4-FF73669E6C12}"/>
              </a:ext>
            </a:extLst>
          </p:cNvPr>
          <p:cNvSpPr/>
          <p:nvPr/>
        </p:nvSpPr>
        <p:spPr bwMode="white">
          <a:xfrm>
            <a:off x="10824761" y="3966536"/>
            <a:ext cx="219047" cy="1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51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43645B-97C4-2CDA-D8CA-4106A27516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2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4DA5EC-2F09-F6EA-1E1F-083581318AD9}"/>
              </a:ext>
            </a:extLst>
          </p:cNvPr>
          <p:cNvSpPr/>
          <p:nvPr/>
        </p:nvSpPr>
        <p:spPr bwMode="white">
          <a:xfrm>
            <a:off x="3481904" y="1668048"/>
            <a:ext cx="238095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8CFE46-0F1C-441D-33AA-31373377CECF}"/>
              </a:ext>
            </a:extLst>
          </p:cNvPr>
          <p:cNvSpPr/>
          <p:nvPr/>
        </p:nvSpPr>
        <p:spPr bwMode="white">
          <a:xfrm>
            <a:off x="4662857" y="2831307"/>
            <a:ext cx="276190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8303F4-DB66-E219-09FF-3E41701DA8B7}"/>
              </a:ext>
            </a:extLst>
          </p:cNvPr>
          <p:cNvSpPr/>
          <p:nvPr/>
        </p:nvSpPr>
        <p:spPr bwMode="white">
          <a:xfrm>
            <a:off x="8567619" y="3994567"/>
            <a:ext cx="285714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52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0E1C7-9938-1C42-A95F-E2F9D91F00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7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F4A816-9A31-38DC-14F2-7D97149E2ACB}"/>
              </a:ext>
            </a:extLst>
          </p:cNvPr>
          <p:cNvSpPr/>
          <p:nvPr/>
        </p:nvSpPr>
        <p:spPr bwMode="white">
          <a:xfrm>
            <a:off x="7453333" y="1115417"/>
            <a:ext cx="285714" cy="23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14F86A-C994-D0A1-0C91-09F4E1FD8B43}"/>
              </a:ext>
            </a:extLst>
          </p:cNvPr>
          <p:cNvSpPr/>
          <p:nvPr/>
        </p:nvSpPr>
        <p:spPr bwMode="white">
          <a:xfrm>
            <a:off x="8110476" y="2272322"/>
            <a:ext cx="247619" cy="24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04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79F8E-3C2C-EED1-1CF6-6E2623FA40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CB85B70-1A01-C332-7C28-521CBAE0C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517664"/>
            <a:ext cx="8784976" cy="2671964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593FDC6-EE2E-9288-F8B4-8F54866AF121}"/>
              </a:ext>
            </a:extLst>
          </p:cNvPr>
          <p:cNvCxnSpPr/>
          <p:nvPr/>
        </p:nvCxnSpPr>
        <p:spPr>
          <a:xfrm>
            <a:off x="2207568" y="3741800"/>
            <a:ext cx="3672408" cy="1008112"/>
          </a:xfrm>
          <a:prstGeom prst="line">
            <a:avLst/>
          </a:prstGeom>
          <a:ln>
            <a:solidFill>
              <a:srgbClr val="EB0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9FC8EB1-6204-9640-477D-27A2502D62E4}"/>
              </a:ext>
            </a:extLst>
          </p:cNvPr>
          <p:cNvCxnSpPr>
            <a:cxnSpLocks/>
          </p:cNvCxnSpPr>
          <p:nvPr/>
        </p:nvCxnSpPr>
        <p:spPr>
          <a:xfrm flipV="1">
            <a:off x="2207568" y="3774567"/>
            <a:ext cx="1296144" cy="975345"/>
          </a:xfrm>
          <a:prstGeom prst="line">
            <a:avLst/>
          </a:prstGeom>
          <a:ln>
            <a:solidFill>
              <a:srgbClr val="EB0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3B967D5-227A-0F5E-B3D0-3B4C68055267}"/>
              </a:ext>
            </a:extLst>
          </p:cNvPr>
          <p:cNvCxnSpPr>
            <a:cxnSpLocks/>
          </p:cNvCxnSpPr>
          <p:nvPr/>
        </p:nvCxnSpPr>
        <p:spPr>
          <a:xfrm flipV="1">
            <a:off x="4078102" y="3741800"/>
            <a:ext cx="1296144" cy="975345"/>
          </a:xfrm>
          <a:prstGeom prst="line">
            <a:avLst/>
          </a:prstGeom>
          <a:ln>
            <a:solidFill>
              <a:srgbClr val="EB0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0D44C4-6522-9CAA-A300-FFA06D9FBB26}"/>
              </a:ext>
            </a:extLst>
          </p:cNvPr>
          <p:cNvCxnSpPr>
            <a:cxnSpLocks/>
          </p:cNvCxnSpPr>
          <p:nvPr/>
        </p:nvCxnSpPr>
        <p:spPr>
          <a:xfrm flipV="1">
            <a:off x="7608170" y="3779131"/>
            <a:ext cx="0" cy="970781"/>
          </a:xfrm>
          <a:prstGeom prst="line">
            <a:avLst/>
          </a:prstGeom>
          <a:ln>
            <a:solidFill>
              <a:srgbClr val="EB0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D2F5C95-05F6-7221-3ABD-F12A6F6B9DF0}"/>
              </a:ext>
            </a:extLst>
          </p:cNvPr>
          <p:cNvCxnSpPr>
            <a:cxnSpLocks/>
          </p:cNvCxnSpPr>
          <p:nvPr/>
        </p:nvCxnSpPr>
        <p:spPr>
          <a:xfrm flipV="1">
            <a:off x="9480376" y="3776848"/>
            <a:ext cx="0" cy="970781"/>
          </a:xfrm>
          <a:prstGeom prst="line">
            <a:avLst/>
          </a:prstGeom>
          <a:ln>
            <a:solidFill>
              <a:srgbClr val="EB0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64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403EF1-2FD6-375A-3576-59AE3BF54C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7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AABB6D-FD88-46B2-3FE4-C1D8CDBFA760}"/>
              </a:ext>
            </a:extLst>
          </p:cNvPr>
          <p:cNvSpPr/>
          <p:nvPr/>
        </p:nvSpPr>
        <p:spPr bwMode="white">
          <a:xfrm>
            <a:off x="1796190" y="2832231"/>
            <a:ext cx="4238095" cy="6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6ACF776-EE1F-869E-376E-07A0D6014A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73016"/>
            <a:ext cx="10800000" cy="1632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4684EA-ACE0-A458-E56E-BF733144CE50}"/>
              </a:ext>
            </a:extLst>
          </p:cNvPr>
          <p:cNvSpPr/>
          <p:nvPr/>
        </p:nvSpPr>
        <p:spPr bwMode="white">
          <a:xfrm>
            <a:off x="1870305" y="4508743"/>
            <a:ext cx="2990476" cy="76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6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2023-12-13T00:36:25Z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