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1988B-38BD-4AA6-70DE-ECA7379786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299988" y="2924944"/>
            <a:ext cx="5592024" cy="8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0B19C-6CED-FB1F-20A3-3C18B20D0B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5ECAD4-3414-8DFF-8C19-963DC740F368}"/>
              </a:ext>
            </a:extLst>
          </p:cNvPr>
          <p:cNvSpPr/>
          <p:nvPr/>
        </p:nvSpPr>
        <p:spPr bwMode="white">
          <a:xfrm>
            <a:off x="2634284" y="2348880"/>
            <a:ext cx="427855" cy="65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1203F1-53F4-D1C1-ECA5-947AB5FCE2B6}"/>
              </a:ext>
            </a:extLst>
          </p:cNvPr>
          <p:cNvSpPr/>
          <p:nvPr/>
        </p:nvSpPr>
        <p:spPr bwMode="white">
          <a:xfrm>
            <a:off x="5272379" y="2348880"/>
            <a:ext cx="427855" cy="65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8FA8B4-779E-8B72-B056-EB72312460C1}"/>
              </a:ext>
            </a:extLst>
          </p:cNvPr>
          <p:cNvSpPr/>
          <p:nvPr/>
        </p:nvSpPr>
        <p:spPr bwMode="white">
          <a:xfrm>
            <a:off x="7910475" y="2348880"/>
            <a:ext cx="427855" cy="65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DD6E8E-BB0F-D370-2209-A06EF68B355D}"/>
              </a:ext>
            </a:extLst>
          </p:cNvPr>
          <p:cNvSpPr/>
          <p:nvPr/>
        </p:nvSpPr>
        <p:spPr bwMode="white">
          <a:xfrm>
            <a:off x="10548570" y="2348880"/>
            <a:ext cx="427855" cy="65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0BB391-D81A-7C02-606B-C97E7F4325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40968"/>
            <a:ext cx="10800000" cy="197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134B76-D342-84C8-9911-406E6C06F426}"/>
              </a:ext>
            </a:extLst>
          </p:cNvPr>
          <p:cNvSpPr/>
          <p:nvPr/>
        </p:nvSpPr>
        <p:spPr bwMode="white">
          <a:xfrm>
            <a:off x="2543008" y="3331920"/>
            <a:ext cx="360040" cy="68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6C6E72-7D05-BFC8-ED99-7AB07AF5732D}"/>
              </a:ext>
            </a:extLst>
          </p:cNvPr>
          <p:cNvSpPr/>
          <p:nvPr/>
        </p:nvSpPr>
        <p:spPr bwMode="white">
          <a:xfrm>
            <a:off x="5144782" y="3331920"/>
            <a:ext cx="495056" cy="68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E0C644D-A220-59B1-2B36-E4EB0C47E9D7}"/>
              </a:ext>
            </a:extLst>
          </p:cNvPr>
          <p:cNvSpPr/>
          <p:nvPr/>
        </p:nvSpPr>
        <p:spPr bwMode="white">
          <a:xfrm>
            <a:off x="7819198" y="3331920"/>
            <a:ext cx="360040" cy="68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5BB1CCA-CABC-71D9-5C02-E0F7211FE336}"/>
              </a:ext>
            </a:extLst>
          </p:cNvPr>
          <p:cNvSpPr/>
          <p:nvPr/>
        </p:nvSpPr>
        <p:spPr bwMode="white">
          <a:xfrm>
            <a:off x="10447770" y="3331920"/>
            <a:ext cx="360040" cy="68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6EA8A7E-CDB0-563A-1FE4-B23AA04511DB}"/>
              </a:ext>
            </a:extLst>
          </p:cNvPr>
          <p:cNvSpPr/>
          <p:nvPr/>
        </p:nvSpPr>
        <p:spPr bwMode="white">
          <a:xfrm>
            <a:off x="2601773" y="4506281"/>
            <a:ext cx="152380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387C85E-EBF4-54AF-2D38-B7412DF767DE}"/>
              </a:ext>
            </a:extLst>
          </p:cNvPr>
          <p:cNvSpPr/>
          <p:nvPr/>
        </p:nvSpPr>
        <p:spPr bwMode="white">
          <a:xfrm>
            <a:off x="5430345" y="4506281"/>
            <a:ext cx="152380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8698D79-87F7-0C0B-4D4A-EDE6082C4E20}"/>
              </a:ext>
            </a:extLst>
          </p:cNvPr>
          <p:cNvSpPr/>
          <p:nvPr/>
        </p:nvSpPr>
        <p:spPr bwMode="white">
          <a:xfrm>
            <a:off x="7868440" y="4506281"/>
            <a:ext cx="161904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8337CB4-C2EB-C5FF-7A1D-86C490B48FBC}"/>
              </a:ext>
            </a:extLst>
          </p:cNvPr>
          <p:cNvSpPr/>
          <p:nvPr/>
        </p:nvSpPr>
        <p:spPr bwMode="white">
          <a:xfrm>
            <a:off x="10411297" y="4496733"/>
            <a:ext cx="219047" cy="2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57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F0AB4-A137-A99F-DB57-6B519F795D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F8101F39-58F9-8203-D655-5A56451AB279}"/>
              </a:ext>
            </a:extLst>
          </p:cNvPr>
          <p:cNvSpPr/>
          <p:nvPr/>
        </p:nvSpPr>
        <p:spPr bwMode="white">
          <a:xfrm>
            <a:off x="1919997" y="2050753"/>
            <a:ext cx="342857" cy="3225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23380808-7A5A-36C7-1756-EE7068B2F769}"/>
              </a:ext>
            </a:extLst>
          </p:cNvPr>
          <p:cNvSpPr/>
          <p:nvPr/>
        </p:nvSpPr>
        <p:spPr bwMode="white">
          <a:xfrm>
            <a:off x="7158097" y="2060278"/>
            <a:ext cx="342858" cy="32250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E563566B-EB0F-E4DD-DBFC-0BA501E11247}"/>
              </a:ext>
            </a:extLst>
          </p:cNvPr>
          <p:cNvSpPr/>
          <p:nvPr/>
        </p:nvSpPr>
        <p:spPr bwMode="white">
          <a:xfrm>
            <a:off x="9310478" y="2050754"/>
            <a:ext cx="352380" cy="3320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9DE7EBA4-7D14-6B17-5F41-D11CB85A1B33}"/>
              </a:ext>
            </a:extLst>
          </p:cNvPr>
          <p:cNvSpPr/>
          <p:nvPr/>
        </p:nvSpPr>
        <p:spPr bwMode="white">
          <a:xfrm>
            <a:off x="1958097" y="3064440"/>
            <a:ext cx="352380" cy="3225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3FC9A46B-606D-42BF-5874-CEA50C686CF5}"/>
              </a:ext>
            </a:extLst>
          </p:cNvPr>
          <p:cNvSpPr/>
          <p:nvPr/>
        </p:nvSpPr>
        <p:spPr bwMode="white">
          <a:xfrm>
            <a:off x="3996188" y="3064440"/>
            <a:ext cx="352380" cy="3225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7D53708E-3F80-A196-9AD3-4707933C0CA8}"/>
              </a:ext>
            </a:extLst>
          </p:cNvPr>
          <p:cNvSpPr/>
          <p:nvPr/>
        </p:nvSpPr>
        <p:spPr bwMode="white">
          <a:xfrm>
            <a:off x="4139705" y="2107924"/>
            <a:ext cx="342857" cy="2481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F2FEAE3C-D20D-AAA7-0295-391356F3CFA1}"/>
              </a:ext>
            </a:extLst>
          </p:cNvPr>
          <p:cNvSpPr/>
          <p:nvPr/>
        </p:nvSpPr>
        <p:spPr bwMode="white">
          <a:xfrm>
            <a:off x="7200503" y="3026340"/>
            <a:ext cx="342858" cy="3645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988D36AB-88AE-7FF6-78BC-0C241C78C615}"/>
              </a:ext>
            </a:extLst>
          </p:cNvPr>
          <p:cNvSpPr/>
          <p:nvPr/>
        </p:nvSpPr>
        <p:spPr bwMode="white">
          <a:xfrm>
            <a:off x="9324511" y="3091118"/>
            <a:ext cx="352380" cy="29583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81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9D48A-2E1A-4DE0-BAAC-D0C0D32B2B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C53A7-E8DD-76D6-9706-B565CB9DB069}"/>
              </a:ext>
            </a:extLst>
          </p:cNvPr>
          <p:cNvSpPr/>
          <p:nvPr/>
        </p:nvSpPr>
        <p:spPr bwMode="white">
          <a:xfrm>
            <a:off x="1977142" y="3756408"/>
            <a:ext cx="1670586" cy="5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6B0CA2-AA8E-06AB-CC8E-0F63AB5E383A}"/>
              </a:ext>
            </a:extLst>
          </p:cNvPr>
          <p:cNvSpPr/>
          <p:nvPr/>
        </p:nvSpPr>
        <p:spPr bwMode="white">
          <a:xfrm>
            <a:off x="6816080" y="3573016"/>
            <a:ext cx="2418205" cy="77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64AA6-BE97-37DC-293C-9EF129989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2220AD3-8C3F-D343-E175-FDBF56DAE3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22" y="2908329"/>
            <a:ext cx="10800000" cy="274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6C8F9-0BD1-8DB9-88E6-E2CF5EF27B29}"/>
              </a:ext>
            </a:extLst>
          </p:cNvPr>
          <p:cNvSpPr/>
          <p:nvPr/>
        </p:nvSpPr>
        <p:spPr bwMode="white">
          <a:xfrm>
            <a:off x="4777588" y="4481742"/>
            <a:ext cx="152380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6869C-64D7-8D17-0D86-ABF7DF4B791E}"/>
              </a:ext>
            </a:extLst>
          </p:cNvPr>
          <p:cNvSpPr/>
          <p:nvPr/>
        </p:nvSpPr>
        <p:spPr bwMode="white">
          <a:xfrm>
            <a:off x="6349017" y="4472206"/>
            <a:ext cx="219047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878A5F-69B0-4A99-CCAF-C05E942FFAAE}"/>
              </a:ext>
            </a:extLst>
          </p:cNvPr>
          <p:cNvSpPr/>
          <p:nvPr/>
        </p:nvSpPr>
        <p:spPr bwMode="white">
          <a:xfrm>
            <a:off x="7949017" y="4472206"/>
            <a:ext cx="219047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3A4B4-3E8D-1C68-C2CC-2A35860F2870}"/>
              </a:ext>
            </a:extLst>
          </p:cNvPr>
          <p:cNvSpPr/>
          <p:nvPr/>
        </p:nvSpPr>
        <p:spPr bwMode="white">
          <a:xfrm>
            <a:off x="9777588" y="4472206"/>
            <a:ext cx="228572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FFA80-1233-1B0A-25BB-9D954D4C91D3}"/>
              </a:ext>
            </a:extLst>
          </p:cNvPr>
          <p:cNvSpPr/>
          <p:nvPr/>
        </p:nvSpPr>
        <p:spPr bwMode="white">
          <a:xfrm>
            <a:off x="4758541" y="5111107"/>
            <a:ext cx="219047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8B9DB2-BB79-0806-4F33-9E9811F50B04}"/>
              </a:ext>
            </a:extLst>
          </p:cNvPr>
          <p:cNvSpPr/>
          <p:nvPr/>
        </p:nvSpPr>
        <p:spPr bwMode="white">
          <a:xfrm>
            <a:off x="6291874" y="5120643"/>
            <a:ext cx="314285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61645D-5F1A-6173-50B4-123DEB6A8DDF}"/>
              </a:ext>
            </a:extLst>
          </p:cNvPr>
          <p:cNvSpPr/>
          <p:nvPr/>
        </p:nvSpPr>
        <p:spPr bwMode="white">
          <a:xfrm>
            <a:off x="7891874" y="5111107"/>
            <a:ext cx="361904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380528-3529-7839-C7ED-17230855B427}"/>
              </a:ext>
            </a:extLst>
          </p:cNvPr>
          <p:cNvSpPr/>
          <p:nvPr/>
        </p:nvSpPr>
        <p:spPr bwMode="white">
          <a:xfrm>
            <a:off x="9701398" y="5111107"/>
            <a:ext cx="333333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97E0691-4568-7E19-5DD6-707E70AB3E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89240"/>
            <a:ext cx="10800000" cy="119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598F0A-CEC7-0E55-004E-3B29A5EA9227}"/>
              </a:ext>
            </a:extLst>
          </p:cNvPr>
          <p:cNvSpPr/>
          <p:nvPr/>
        </p:nvSpPr>
        <p:spPr bwMode="white">
          <a:xfrm>
            <a:off x="1024761" y="6429853"/>
            <a:ext cx="3733333" cy="2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9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7B0BB-22BF-757E-7A81-571E18CBC6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FA6D89-20F6-338C-72CC-C5A2FBFF3384}"/>
              </a:ext>
            </a:extLst>
          </p:cNvPr>
          <p:cNvSpPr/>
          <p:nvPr/>
        </p:nvSpPr>
        <p:spPr bwMode="white">
          <a:xfrm>
            <a:off x="1703513" y="3181776"/>
            <a:ext cx="2283154" cy="5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1F7729-B633-2E36-7145-DA4D67F6B373}"/>
              </a:ext>
            </a:extLst>
          </p:cNvPr>
          <p:cNvSpPr/>
          <p:nvPr/>
        </p:nvSpPr>
        <p:spPr bwMode="white">
          <a:xfrm>
            <a:off x="7100952" y="3181776"/>
            <a:ext cx="1838095" cy="5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DBFB53-DCF5-EA42-6742-F552F993D696}"/>
              </a:ext>
            </a:extLst>
          </p:cNvPr>
          <p:cNvSpPr/>
          <p:nvPr/>
        </p:nvSpPr>
        <p:spPr bwMode="white">
          <a:xfrm>
            <a:off x="2158095" y="4029492"/>
            <a:ext cx="2733333" cy="5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861B9B-F8B9-E254-C2D0-89369F40E447}"/>
              </a:ext>
            </a:extLst>
          </p:cNvPr>
          <p:cNvSpPr/>
          <p:nvPr/>
        </p:nvSpPr>
        <p:spPr bwMode="white">
          <a:xfrm>
            <a:off x="7120000" y="4029492"/>
            <a:ext cx="3000000" cy="5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03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A2A4B-C8B4-8484-18F8-4A7EBB4F0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BA9B5-4717-5435-0EBD-F637B9253E6E}"/>
              </a:ext>
            </a:extLst>
          </p:cNvPr>
          <p:cNvSpPr/>
          <p:nvPr/>
        </p:nvSpPr>
        <p:spPr bwMode="white">
          <a:xfrm>
            <a:off x="1500952" y="2554480"/>
            <a:ext cx="2866856" cy="5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3F10A8-02DF-5D05-FB7E-52EB1450FBB3}"/>
              </a:ext>
            </a:extLst>
          </p:cNvPr>
          <p:cNvSpPr/>
          <p:nvPr/>
        </p:nvSpPr>
        <p:spPr bwMode="white">
          <a:xfrm>
            <a:off x="1474337" y="3335176"/>
            <a:ext cx="3876190" cy="60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8C3D8F-7230-F01A-FA01-147148A00E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31280"/>
            <a:ext cx="10800000" cy="207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CD5EE0-74CC-33F9-583E-4ECE69B37CFB}"/>
              </a:ext>
            </a:extLst>
          </p:cNvPr>
          <p:cNvSpPr/>
          <p:nvPr/>
        </p:nvSpPr>
        <p:spPr bwMode="white">
          <a:xfrm>
            <a:off x="1246864" y="4816073"/>
            <a:ext cx="1785345" cy="6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699890-E0BE-4675-948C-9AA2EA154CFA}"/>
              </a:ext>
            </a:extLst>
          </p:cNvPr>
          <p:cNvSpPr/>
          <p:nvPr/>
        </p:nvSpPr>
        <p:spPr bwMode="white">
          <a:xfrm>
            <a:off x="1575067" y="5770930"/>
            <a:ext cx="4990476" cy="50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09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28252-CC0E-E4B8-78DA-8C2EA0F012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B17DA-1B13-AF94-46EE-4E01F7B4043E}"/>
              </a:ext>
            </a:extLst>
          </p:cNvPr>
          <p:cNvSpPr/>
          <p:nvPr/>
        </p:nvSpPr>
        <p:spPr bwMode="white">
          <a:xfrm>
            <a:off x="911425" y="1556792"/>
            <a:ext cx="1560956" cy="60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E83210-EE22-CE4B-3D2E-9F5DF6D674B8}"/>
              </a:ext>
            </a:extLst>
          </p:cNvPr>
          <p:cNvSpPr/>
          <p:nvPr/>
        </p:nvSpPr>
        <p:spPr bwMode="white">
          <a:xfrm>
            <a:off x="1167619" y="2396746"/>
            <a:ext cx="3609523" cy="60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4A0FB-40AD-2001-BF3E-D3C86D94C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0DC26-3803-E5CC-9545-943196A4261B}"/>
              </a:ext>
            </a:extLst>
          </p:cNvPr>
          <p:cNvSpPr/>
          <p:nvPr/>
        </p:nvSpPr>
        <p:spPr bwMode="white">
          <a:xfrm>
            <a:off x="1015238" y="2859536"/>
            <a:ext cx="1314285" cy="5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F16235-3E31-699E-A8BC-D5747792D9ED}"/>
              </a:ext>
            </a:extLst>
          </p:cNvPr>
          <p:cNvSpPr/>
          <p:nvPr/>
        </p:nvSpPr>
        <p:spPr bwMode="white">
          <a:xfrm>
            <a:off x="1024761" y="3679375"/>
            <a:ext cx="2219047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26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ABD2C-521C-D4C3-9FFC-A71718E15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728CF-4810-32EA-4CC9-46ED24236F8E}"/>
              </a:ext>
            </a:extLst>
          </p:cNvPr>
          <p:cNvSpPr/>
          <p:nvPr/>
        </p:nvSpPr>
        <p:spPr bwMode="white">
          <a:xfrm>
            <a:off x="1919537" y="3611232"/>
            <a:ext cx="432048" cy="6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D35E5-6D88-C343-57FD-C4F9D0EAA268}"/>
              </a:ext>
            </a:extLst>
          </p:cNvPr>
          <p:cNvSpPr/>
          <p:nvPr/>
        </p:nvSpPr>
        <p:spPr bwMode="white">
          <a:xfrm>
            <a:off x="4086182" y="3620760"/>
            <a:ext cx="451687" cy="58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40D8CB-644E-B3D5-DE28-34127160F062}"/>
              </a:ext>
            </a:extLst>
          </p:cNvPr>
          <p:cNvSpPr/>
          <p:nvPr/>
        </p:nvSpPr>
        <p:spPr bwMode="white">
          <a:xfrm>
            <a:off x="7014901" y="3620760"/>
            <a:ext cx="314216" cy="58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EC56F8-0A0C-90CE-1720-62D63EEBA841}"/>
              </a:ext>
            </a:extLst>
          </p:cNvPr>
          <p:cNvSpPr/>
          <p:nvPr/>
        </p:nvSpPr>
        <p:spPr bwMode="white">
          <a:xfrm>
            <a:off x="9900615" y="3620760"/>
            <a:ext cx="314216" cy="58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5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94862-BC43-11A6-1BB8-A0B428639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C451D-172D-3B69-FD49-355F3283172F}"/>
              </a:ext>
            </a:extLst>
          </p:cNvPr>
          <p:cNvSpPr/>
          <p:nvPr/>
        </p:nvSpPr>
        <p:spPr bwMode="white">
          <a:xfrm>
            <a:off x="5253333" y="1296155"/>
            <a:ext cx="209523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4DC32-8BC6-93D7-AD3C-833653DB47F2}"/>
              </a:ext>
            </a:extLst>
          </p:cNvPr>
          <p:cNvSpPr/>
          <p:nvPr/>
        </p:nvSpPr>
        <p:spPr bwMode="white">
          <a:xfrm>
            <a:off x="8129523" y="1296155"/>
            <a:ext cx="209523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979891-78BF-C675-69CB-A2FD84819C2F}"/>
              </a:ext>
            </a:extLst>
          </p:cNvPr>
          <p:cNvSpPr/>
          <p:nvPr/>
        </p:nvSpPr>
        <p:spPr bwMode="white">
          <a:xfrm>
            <a:off x="2567609" y="2077941"/>
            <a:ext cx="432048" cy="63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6169B3-47D3-E19C-B100-A29C3A1629DB}"/>
              </a:ext>
            </a:extLst>
          </p:cNvPr>
          <p:cNvSpPr/>
          <p:nvPr/>
        </p:nvSpPr>
        <p:spPr bwMode="white">
          <a:xfrm>
            <a:off x="4529523" y="2259087"/>
            <a:ext cx="21904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F768D9-FBFC-55CA-5028-E539B20D9035}"/>
              </a:ext>
            </a:extLst>
          </p:cNvPr>
          <p:cNvSpPr/>
          <p:nvPr/>
        </p:nvSpPr>
        <p:spPr bwMode="white">
          <a:xfrm>
            <a:off x="6367619" y="2259087"/>
            <a:ext cx="209523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97F666-6476-8ABA-1B47-52A84BEA8756}"/>
              </a:ext>
            </a:extLst>
          </p:cNvPr>
          <p:cNvSpPr/>
          <p:nvPr/>
        </p:nvSpPr>
        <p:spPr bwMode="white">
          <a:xfrm>
            <a:off x="5193698" y="3040873"/>
            <a:ext cx="300555" cy="63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B865DC-4A02-F74F-669E-1483C54AC75F}"/>
              </a:ext>
            </a:extLst>
          </p:cNvPr>
          <p:cNvSpPr/>
          <p:nvPr/>
        </p:nvSpPr>
        <p:spPr bwMode="white">
          <a:xfrm>
            <a:off x="3805714" y="3222019"/>
            <a:ext cx="209523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F73FAF-2382-0CAA-B1A7-BFE06AAACE81}"/>
              </a:ext>
            </a:extLst>
          </p:cNvPr>
          <p:cNvSpPr/>
          <p:nvPr/>
        </p:nvSpPr>
        <p:spPr bwMode="white">
          <a:xfrm>
            <a:off x="8129523" y="3212485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34AC7A-E457-81C1-3156-7FF9DEC335C1}"/>
              </a:ext>
            </a:extLst>
          </p:cNvPr>
          <p:cNvSpPr/>
          <p:nvPr/>
        </p:nvSpPr>
        <p:spPr bwMode="white">
          <a:xfrm>
            <a:off x="10281904" y="3212485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7214DA-4A5B-E192-90BA-E410962D2AA7}"/>
              </a:ext>
            </a:extLst>
          </p:cNvPr>
          <p:cNvSpPr/>
          <p:nvPr/>
        </p:nvSpPr>
        <p:spPr bwMode="white">
          <a:xfrm>
            <a:off x="3133240" y="4003806"/>
            <a:ext cx="413263" cy="63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74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7D52-8A2C-D287-75E2-42ACF2919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4AE0B-E29A-57EE-E3A5-8B0502EDF28B}"/>
              </a:ext>
            </a:extLst>
          </p:cNvPr>
          <p:cNvSpPr/>
          <p:nvPr/>
        </p:nvSpPr>
        <p:spPr bwMode="white">
          <a:xfrm>
            <a:off x="4655840" y="1229469"/>
            <a:ext cx="504055" cy="68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3276F-5219-1F26-2954-B29C16539825}"/>
              </a:ext>
            </a:extLst>
          </p:cNvPr>
          <p:cNvSpPr/>
          <p:nvPr/>
        </p:nvSpPr>
        <p:spPr bwMode="white">
          <a:xfrm>
            <a:off x="6075302" y="1229469"/>
            <a:ext cx="474404" cy="68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F67CA-FBC9-E208-0743-795476132274}"/>
              </a:ext>
            </a:extLst>
          </p:cNvPr>
          <p:cNvSpPr/>
          <p:nvPr/>
        </p:nvSpPr>
        <p:spPr bwMode="white">
          <a:xfrm>
            <a:off x="7532445" y="1229469"/>
            <a:ext cx="474404" cy="68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A3D2F9-2C74-7556-0008-D283716A46A9}"/>
              </a:ext>
            </a:extLst>
          </p:cNvPr>
          <p:cNvSpPr/>
          <p:nvPr/>
        </p:nvSpPr>
        <p:spPr bwMode="white">
          <a:xfrm>
            <a:off x="8989588" y="1229469"/>
            <a:ext cx="474404" cy="68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5C77C5-7AF5-184B-E08C-DFB20D43255A}"/>
              </a:ext>
            </a:extLst>
          </p:cNvPr>
          <p:cNvSpPr/>
          <p:nvPr/>
        </p:nvSpPr>
        <p:spPr bwMode="white">
          <a:xfrm>
            <a:off x="7653333" y="2650316"/>
            <a:ext cx="352380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6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76CCC-04B5-0F1B-A6F9-76AF8389F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D6457-A5C7-7CD0-74B6-56F512296046}"/>
              </a:ext>
            </a:extLst>
          </p:cNvPr>
          <p:cNvSpPr/>
          <p:nvPr/>
        </p:nvSpPr>
        <p:spPr bwMode="white">
          <a:xfrm>
            <a:off x="2053333" y="1763728"/>
            <a:ext cx="219047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27D6A-BD28-6877-AB68-1AD23939668B}"/>
              </a:ext>
            </a:extLst>
          </p:cNvPr>
          <p:cNvSpPr/>
          <p:nvPr/>
        </p:nvSpPr>
        <p:spPr bwMode="white">
          <a:xfrm>
            <a:off x="5348571" y="1763728"/>
            <a:ext cx="228571" cy="2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D4A280-9FB3-D2F5-E905-CCA66EC9F08C}"/>
              </a:ext>
            </a:extLst>
          </p:cNvPr>
          <p:cNvSpPr/>
          <p:nvPr/>
        </p:nvSpPr>
        <p:spPr bwMode="white">
          <a:xfrm>
            <a:off x="8929523" y="1763728"/>
            <a:ext cx="209523" cy="2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549AB-56D9-A5F9-42A5-C46B1F57A225}"/>
              </a:ext>
            </a:extLst>
          </p:cNvPr>
          <p:cNvSpPr/>
          <p:nvPr/>
        </p:nvSpPr>
        <p:spPr bwMode="white">
          <a:xfrm>
            <a:off x="3110476" y="3852747"/>
            <a:ext cx="333333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FCEEA-4DE9-5DEB-0BE7-3987BF800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9FA41-2D74-9294-328F-F35DA513D2FC}"/>
              </a:ext>
            </a:extLst>
          </p:cNvPr>
          <p:cNvSpPr/>
          <p:nvPr/>
        </p:nvSpPr>
        <p:spPr bwMode="white">
          <a:xfrm>
            <a:off x="10834285" y="1805879"/>
            <a:ext cx="219047" cy="17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CEB555-6381-2AB4-FB05-86CFCF9DA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48880"/>
            <a:ext cx="10800000" cy="371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A94FB-466D-D5E1-C616-4731FA412374}"/>
              </a:ext>
            </a:extLst>
          </p:cNvPr>
          <p:cNvSpPr/>
          <p:nvPr/>
        </p:nvSpPr>
        <p:spPr bwMode="white">
          <a:xfrm>
            <a:off x="7961360" y="3035286"/>
            <a:ext cx="32380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AF1BFA-FD1F-C02E-E58A-9A47736F0D05}"/>
              </a:ext>
            </a:extLst>
          </p:cNvPr>
          <p:cNvSpPr/>
          <p:nvPr/>
        </p:nvSpPr>
        <p:spPr bwMode="white">
          <a:xfrm>
            <a:off x="10837551" y="3912360"/>
            <a:ext cx="219047" cy="1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B35C1A-0D70-E1F6-233A-E17771F34554}"/>
              </a:ext>
            </a:extLst>
          </p:cNvPr>
          <p:cNvSpPr/>
          <p:nvPr/>
        </p:nvSpPr>
        <p:spPr bwMode="white">
          <a:xfrm>
            <a:off x="10837551" y="4894302"/>
            <a:ext cx="219047" cy="1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FB76B1-F1B2-BC47-8BBD-6F5133AC9CE9}"/>
              </a:ext>
            </a:extLst>
          </p:cNvPr>
          <p:cNvSpPr/>
          <p:nvPr/>
        </p:nvSpPr>
        <p:spPr bwMode="white">
          <a:xfrm>
            <a:off x="10761360" y="5637909"/>
            <a:ext cx="32380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2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21D4A-820E-6F19-692A-11E9C9D390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85254-CDAB-4B41-746C-0826C122D72E}"/>
              </a:ext>
            </a:extLst>
          </p:cNvPr>
          <p:cNvSpPr/>
          <p:nvPr/>
        </p:nvSpPr>
        <p:spPr bwMode="white">
          <a:xfrm>
            <a:off x="2843809" y="1927777"/>
            <a:ext cx="247619" cy="2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4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40FB7-4BDB-6A81-443A-79863939CD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82912-B6BF-BD97-C89E-F05564D811E8}"/>
              </a:ext>
            </a:extLst>
          </p:cNvPr>
          <p:cNvSpPr/>
          <p:nvPr/>
        </p:nvSpPr>
        <p:spPr bwMode="white">
          <a:xfrm>
            <a:off x="9929523" y="1172549"/>
            <a:ext cx="285715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E8EF2-F253-BF95-B226-F7BF5ED8FBC2}"/>
              </a:ext>
            </a:extLst>
          </p:cNvPr>
          <p:cNvSpPr/>
          <p:nvPr/>
        </p:nvSpPr>
        <p:spPr bwMode="white">
          <a:xfrm>
            <a:off x="8596190" y="2738743"/>
            <a:ext cx="247619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9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6B75A-7B73-1DA0-DC91-2C7EEB5C0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9E783A-7542-5F8F-BE60-468DB9F8F635}"/>
              </a:ext>
            </a:extLst>
          </p:cNvPr>
          <p:cNvSpPr/>
          <p:nvPr/>
        </p:nvSpPr>
        <p:spPr bwMode="white">
          <a:xfrm>
            <a:off x="2462857" y="2296516"/>
            <a:ext cx="228571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067A6-16B0-32FD-6D50-3C11F294A6F0}"/>
              </a:ext>
            </a:extLst>
          </p:cNvPr>
          <p:cNvSpPr/>
          <p:nvPr/>
        </p:nvSpPr>
        <p:spPr bwMode="white">
          <a:xfrm>
            <a:off x="8596190" y="3849725"/>
            <a:ext cx="285714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3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2023-12-13T00:50:18Z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