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571" y="3057571"/>
            <a:ext cx="7342857" cy="7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92C320-A44E-CEF0-7677-C9A6FF8191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40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9792" y="2969520"/>
            <a:ext cx="2574000" cy="2574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974080"/>
            <a:ext cx="2574000" cy="2574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5112" y="2969520"/>
            <a:ext cx="2574000" cy="257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6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391C29-37E4-AEFA-8257-AEC3924E8A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7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60B841-C2ED-88FA-966B-F73CAF00BFEC}"/>
              </a:ext>
            </a:extLst>
          </p:cNvPr>
          <p:cNvSpPr/>
          <p:nvPr/>
        </p:nvSpPr>
        <p:spPr bwMode="white">
          <a:xfrm>
            <a:off x="1055440" y="3343437"/>
            <a:ext cx="3240360" cy="94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379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137F31-AE8C-D583-616F-FFF1918FE3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518240"/>
            <a:ext cx="8860285" cy="3126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AC1F1E13-97B7-E56D-311C-59E1F52558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1"/>
          <a:stretch/>
        </p:blipFill>
        <p:spPr>
          <a:xfrm>
            <a:off x="1173938" y="3388048"/>
            <a:ext cx="5319250" cy="3380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86603B-3B66-3DE6-6475-D7DDF6EB0574}"/>
              </a:ext>
            </a:extLst>
          </p:cNvPr>
          <p:cNvSpPr/>
          <p:nvPr/>
        </p:nvSpPr>
        <p:spPr bwMode="white">
          <a:xfrm>
            <a:off x="1968962" y="5610252"/>
            <a:ext cx="368424" cy="48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43D77B-D4DB-84DA-9FF3-60919B880799}"/>
              </a:ext>
            </a:extLst>
          </p:cNvPr>
          <p:cNvSpPr/>
          <p:nvPr/>
        </p:nvSpPr>
        <p:spPr bwMode="white">
          <a:xfrm>
            <a:off x="5219278" y="5677481"/>
            <a:ext cx="350084" cy="41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FC6F03BA-388F-1697-9DF9-9158FCE3F213}"/>
              </a:ext>
            </a:extLst>
          </p:cNvPr>
          <p:cNvSpPr/>
          <p:nvPr/>
        </p:nvSpPr>
        <p:spPr bwMode="white">
          <a:xfrm>
            <a:off x="3424731" y="5754268"/>
            <a:ext cx="590476" cy="57606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14E395E-D35E-6647-A9FB-21F6733E9B6E}"/>
              </a:ext>
            </a:extLst>
          </p:cNvPr>
          <p:cNvSpPr/>
          <p:nvPr/>
        </p:nvSpPr>
        <p:spPr bwMode="white">
          <a:xfrm>
            <a:off x="1920702" y="6194132"/>
            <a:ext cx="472284" cy="463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90A5619-0F07-AC55-4C14-2060EC602D6D}"/>
              </a:ext>
            </a:extLst>
          </p:cNvPr>
          <p:cNvSpPr/>
          <p:nvPr/>
        </p:nvSpPr>
        <p:spPr bwMode="white">
          <a:xfrm>
            <a:off x="5274478" y="6251951"/>
            <a:ext cx="323809" cy="36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39B66EF6-0A3C-0C34-1F1A-FDA77CFDDF9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9"/>
          <a:stretch/>
        </p:blipFill>
        <p:spPr>
          <a:xfrm>
            <a:off x="7176120" y="3383366"/>
            <a:ext cx="4464196" cy="3474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156F8AE-0149-6681-13EB-1AC34DD26046}"/>
              </a:ext>
            </a:extLst>
          </p:cNvPr>
          <p:cNvSpPr/>
          <p:nvPr/>
        </p:nvSpPr>
        <p:spPr bwMode="white">
          <a:xfrm>
            <a:off x="7666370" y="5690504"/>
            <a:ext cx="283705" cy="50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D716FDD-3700-B299-729A-19A54CCEAC4C}"/>
              </a:ext>
            </a:extLst>
          </p:cNvPr>
          <p:cNvSpPr/>
          <p:nvPr/>
        </p:nvSpPr>
        <p:spPr bwMode="white">
          <a:xfrm>
            <a:off x="10823010" y="5711084"/>
            <a:ext cx="190476" cy="352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椭圆 15">
            <a:extLst>
              <a:ext uri="{FF2B5EF4-FFF2-40B4-BE49-F238E27FC236}">
                <a16:creationId xmlns:a16="http://schemas.microsoft.com/office/drawing/2014/main" id="{9AFFD1E7-5B55-0E95-744A-6D31F3CFC2FD}"/>
              </a:ext>
            </a:extLst>
          </p:cNvPr>
          <p:cNvSpPr/>
          <p:nvPr/>
        </p:nvSpPr>
        <p:spPr bwMode="white">
          <a:xfrm>
            <a:off x="9025165" y="5827176"/>
            <a:ext cx="590476" cy="576064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9FA1D18-6081-352B-8398-25EB0E54641E}"/>
              </a:ext>
            </a:extLst>
          </p:cNvPr>
          <p:cNvSpPr/>
          <p:nvPr/>
        </p:nvSpPr>
        <p:spPr bwMode="white">
          <a:xfrm>
            <a:off x="7610027" y="6290372"/>
            <a:ext cx="323809" cy="362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AB3CAE4-362C-B6E3-2A7C-5A195AB154CB}"/>
              </a:ext>
            </a:extLst>
          </p:cNvPr>
          <p:cNvSpPr/>
          <p:nvPr/>
        </p:nvSpPr>
        <p:spPr bwMode="white">
          <a:xfrm>
            <a:off x="10823010" y="6306501"/>
            <a:ext cx="295238" cy="362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88F108-0E22-FE7C-A489-AEA3307791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7930EA-F00D-CE93-9880-976C50E47D4C}"/>
              </a:ext>
            </a:extLst>
          </p:cNvPr>
          <p:cNvSpPr/>
          <p:nvPr/>
        </p:nvSpPr>
        <p:spPr bwMode="white">
          <a:xfrm>
            <a:off x="4110476" y="2300744"/>
            <a:ext cx="542857" cy="468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326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47A40A-1401-677E-F06E-1BAD4D6579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3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121743-A535-681C-74B6-93ADA3B3E19A}"/>
              </a:ext>
            </a:extLst>
          </p:cNvPr>
          <p:cNvSpPr/>
          <p:nvPr/>
        </p:nvSpPr>
        <p:spPr bwMode="white">
          <a:xfrm>
            <a:off x="6043809" y="4707400"/>
            <a:ext cx="600000" cy="438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57588"/>
          <a:stretch/>
        </p:blipFill>
        <p:spPr>
          <a:xfrm>
            <a:off x="3338584" y="2330592"/>
            <a:ext cx="2541392" cy="192994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58034"/>
          <a:stretch/>
        </p:blipFill>
        <p:spPr>
          <a:xfrm>
            <a:off x="6816080" y="2330592"/>
            <a:ext cx="2514666" cy="192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648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79C153-4EAC-2151-B444-4C2C808EDE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/>
        </p:blipFill>
        <p:spPr>
          <a:xfrm>
            <a:off x="3335992" y="801280"/>
            <a:ext cx="4943952" cy="3749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F4F3BD-E07A-872C-FC12-89462F17CCE6}"/>
              </a:ext>
            </a:extLst>
          </p:cNvPr>
          <p:cNvSpPr/>
          <p:nvPr/>
        </p:nvSpPr>
        <p:spPr bwMode="white">
          <a:xfrm>
            <a:off x="5583611" y="3558518"/>
            <a:ext cx="590476" cy="44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53393"/>
          <a:stretch/>
        </p:blipFill>
        <p:spPr>
          <a:xfrm>
            <a:off x="3287688" y="1052736"/>
            <a:ext cx="2304256" cy="2087212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EDDBBA08-70FA-1D81-ADDE-2771EAE2E05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39"/>
          <a:stretch/>
        </p:blipFill>
        <p:spPr>
          <a:xfrm>
            <a:off x="1392000" y="4484629"/>
            <a:ext cx="9672552" cy="237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B466E1-B40E-109F-D281-F3BF8E40D9BD}"/>
              </a:ext>
            </a:extLst>
          </p:cNvPr>
          <p:cNvSpPr/>
          <p:nvPr/>
        </p:nvSpPr>
        <p:spPr bwMode="white">
          <a:xfrm>
            <a:off x="4296761" y="5799991"/>
            <a:ext cx="504761" cy="457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53890"/>
          <a:stretch/>
        </p:blipFill>
        <p:spPr>
          <a:xfrm>
            <a:off x="5951984" y="1052736"/>
            <a:ext cx="2279656" cy="2087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837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DC4A1B-F981-F04D-E7A5-A5EAE1A84E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B78FD2-66A3-2715-FAD0-DD36E02C62BC}"/>
              </a:ext>
            </a:extLst>
          </p:cNvPr>
          <p:cNvSpPr/>
          <p:nvPr/>
        </p:nvSpPr>
        <p:spPr bwMode="white">
          <a:xfrm>
            <a:off x="9710476" y="3354741"/>
            <a:ext cx="533334" cy="54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75C41D-B825-BB12-6F58-351941422E95}"/>
              </a:ext>
            </a:extLst>
          </p:cNvPr>
          <p:cNvSpPr/>
          <p:nvPr/>
        </p:nvSpPr>
        <p:spPr bwMode="white">
          <a:xfrm>
            <a:off x="9843809" y="4717670"/>
            <a:ext cx="352380" cy="314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448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C486D2-E404-7A2E-9381-1BFF34D391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1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4928F5-7284-DF54-3557-15BFB40A99F6}"/>
              </a:ext>
            </a:extLst>
          </p:cNvPr>
          <p:cNvSpPr/>
          <p:nvPr/>
        </p:nvSpPr>
        <p:spPr bwMode="white">
          <a:xfrm>
            <a:off x="9862857" y="4515631"/>
            <a:ext cx="352380" cy="31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4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7F3765-2161-F4E0-5C0A-E6C2CD5234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6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椭圆 5">
            <a:extLst>
              <a:ext uri="{FF2B5EF4-FFF2-40B4-BE49-F238E27FC236}">
                <a16:creationId xmlns:a16="http://schemas.microsoft.com/office/drawing/2014/main" id="{A943DD98-9A7B-8BFD-7E5D-AFFE6304F3B5}"/>
              </a:ext>
            </a:extLst>
          </p:cNvPr>
          <p:cNvSpPr/>
          <p:nvPr/>
        </p:nvSpPr>
        <p:spPr bwMode="white">
          <a:xfrm>
            <a:off x="2335014" y="2492896"/>
            <a:ext cx="718362" cy="648072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>
            <a:extLst>
              <a:ext uri="{FF2B5EF4-FFF2-40B4-BE49-F238E27FC236}">
                <a16:creationId xmlns:a16="http://schemas.microsoft.com/office/drawing/2014/main" id="{6A1E7514-3623-0636-5651-C0CA80083472}"/>
              </a:ext>
            </a:extLst>
          </p:cNvPr>
          <p:cNvSpPr/>
          <p:nvPr/>
        </p:nvSpPr>
        <p:spPr bwMode="white">
          <a:xfrm>
            <a:off x="5601279" y="2492896"/>
            <a:ext cx="556399" cy="648072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64AAA34A-D51B-BAFD-71E3-949FBF06E34A}"/>
              </a:ext>
            </a:extLst>
          </p:cNvPr>
          <p:cNvSpPr/>
          <p:nvPr/>
        </p:nvSpPr>
        <p:spPr bwMode="white">
          <a:xfrm>
            <a:off x="8876858" y="2492896"/>
            <a:ext cx="556399" cy="648072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4AF565C7-B84D-0129-7E53-DDA74F98DBB0}"/>
              </a:ext>
            </a:extLst>
          </p:cNvPr>
          <p:cNvSpPr/>
          <p:nvPr/>
        </p:nvSpPr>
        <p:spPr bwMode="white">
          <a:xfrm>
            <a:off x="2335014" y="4077072"/>
            <a:ext cx="647500" cy="584791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5C237EDB-B5F0-CCE8-07A7-910DE042E616}"/>
              </a:ext>
            </a:extLst>
          </p:cNvPr>
          <p:cNvSpPr/>
          <p:nvPr/>
        </p:nvSpPr>
        <p:spPr bwMode="white">
          <a:xfrm>
            <a:off x="5447929" y="4005064"/>
            <a:ext cx="630680" cy="65679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190DCE62-EB6E-E080-C3BF-BD5D28AFA7D3}"/>
              </a:ext>
            </a:extLst>
          </p:cNvPr>
          <p:cNvSpPr/>
          <p:nvPr/>
        </p:nvSpPr>
        <p:spPr bwMode="white">
          <a:xfrm>
            <a:off x="8876858" y="4005064"/>
            <a:ext cx="656813" cy="65679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id="{F8EF169C-B70A-6D0F-4F8E-D72653A1A277}"/>
              </a:ext>
            </a:extLst>
          </p:cNvPr>
          <p:cNvSpPr/>
          <p:nvPr/>
        </p:nvSpPr>
        <p:spPr bwMode="white">
          <a:xfrm>
            <a:off x="2389878" y="5597967"/>
            <a:ext cx="574348" cy="6393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>
            <a:extLst>
              <a:ext uri="{FF2B5EF4-FFF2-40B4-BE49-F238E27FC236}">
                <a16:creationId xmlns:a16="http://schemas.microsoft.com/office/drawing/2014/main" id="{55340824-571D-D251-DCF5-CAF48917F042}"/>
              </a:ext>
            </a:extLst>
          </p:cNvPr>
          <p:cNvSpPr/>
          <p:nvPr/>
        </p:nvSpPr>
        <p:spPr bwMode="white">
          <a:xfrm>
            <a:off x="5601279" y="5597967"/>
            <a:ext cx="592975" cy="6393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11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539ADC-786D-51F6-A7D7-FDFD61A400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15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715340-0184-F693-51B4-93ADDCC6E327}"/>
              </a:ext>
            </a:extLst>
          </p:cNvPr>
          <p:cNvSpPr/>
          <p:nvPr/>
        </p:nvSpPr>
        <p:spPr bwMode="white">
          <a:xfrm>
            <a:off x="1251244" y="5756132"/>
            <a:ext cx="2540499" cy="78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CA1058F-2A73-2FE0-EF14-652A61FFC21A}"/>
              </a:ext>
            </a:extLst>
          </p:cNvPr>
          <p:cNvSpPr/>
          <p:nvPr/>
        </p:nvSpPr>
        <p:spPr bwMode="white">
          <a:xfrm>
            <a:off x="5375920" y="5589240"/>
            <a:ext cx="2607082" cy="94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058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2023-12-13T02:10:54Z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