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476" y="2509952"/>
            <a:ext cx="6019048" cy="18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AD7CD-125F-3280-F3B4-78A3C007F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046058-124F-7531-7E3E-7C695E62FD55}"/>
              </a:ext>
            </a:extLst>
          </p:cNvPr>
          <p:cNvSpPr/>
          <p:nvPr/>
        </p:nvSpPr>
        <p:spPr bwMode="white">
          <a:xfrm>
            <a:off x="1993099" y="3899213"/>
            <a:ext cx="1744618" cy="30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3AF10C-FD99-8F8F-73D8-BDE2C84C6EFF}"/>
              </a:ext>
            </a:extLst>
          </p:cNvPr>
          <p:cNvSpPr/>
          <p:nvPr/>
        </p:nvSpPr>
        <p:spPr bwMode="white">
          <a:xfrm>
            <a:off x="1655178" y="4686098"/>
            <a:ext cx="1650314" cy="29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BDB23A-098A-35F0-A7FC-8B3A5893C952}"/>
              </a:ext>
            </a:extLst>
          </p:cNvPr>
          <p:cNvSpPr/>
          <p:nvPr/>
        </p:nvSpPr>
        <p:spPr bwMode="white">
          <a:xfrm>
            <a:off x="1655178" y="5457245"/>
            <a:ext cx="1815345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83BBAC-E443-1A32-B1F6-DD35ECF1747D}"/>
              </a:ext>
            </a:extLst>
          </p:cNvPr>
          <p:cNvSpPr/>
          <p:nvPr/>
        </p:nvSpPr>
        <p:spPr bwMode="white">
          <a:xfrm>
            <a:off x="1592308" y="6228393"/>
            <a:ext cx="5151763" cy="39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95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A7584-0548-F8F1-3386-F8DD798B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44B83F-734B-0846-E45B-B9B8DBA796AF}"/>
              </a:ext>
            </a:extLst>
          </p:cNvPr>
          <p:cNvSpPr/>
          <p:nvPr/>
        </p:nvSpPr>
        <p:spPr bwMode="white">
          <a:xfrm>
            <a:off x="6081904" y="4596202"/>
            <a:ext cx="533333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FDA31C-A0E6-4E31-AA50-7B6E4EF843D5}"/>
              </a:ext>
            </a:extLst>
          </p:cNvPr>
          <p:cNvSpPr/>
          <p:nvPr/>
        </p:nvSpPr>
        <p:spPr bwMode="white">
          <a:xfrm>
            <a:off x="5862857" y="5693000"/>
            <a:ext cx="219047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6B64BE-DD84-CBF8-5214-5534355221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A1225-7F2C-5AD5-CE59-337837D008E0}"/>
              </a:ext>
            </a:extLst>
          </p:cNvPr>
          <p:cNvSpPr/>
          <p:nvPr/>
        </p:nvSpPr>
        <p:spPr bwMode="white">
          <a:xfrm>
            <a:off x="3996190" y="2734367"/>
            <a:ext cx="342857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4716D6-9629-5182-5ED2-E0540163EB7A}"/>
              </a:ext>
            </a:extLst>
          </p:cNvPr>
          <p:cNvSpPr/>
          <p:nvPr/>
        </p:nvSpPr>
        <p:spPr bwMode="white">
          <a:xfrm>
            <a:off x="2796190" y="5077839"/>
            <a:ext cx="1238095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0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69AEC-1D0B-4A19-A25D-4BA7BC5578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23A1AA-5B0F-0267-AC0E-741EAD2AC6CF}"/>
              </a:ext>
            </a:extLst>
          </p:cNvPr>
          <p:cNvSpPr/>
          <p:nvPr/>
        </p:nvSpPr>
        <p:spPr bwMode="white">
          <a:xfrm>
            <a:off x="9249292" y="3789585"/>
            <a:ext cx="329419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41DD1E-9C0A-E41B-1D32-59BF3A96E703}"/>
              </a:ext>
            </a:extLst>
          </p:cNvPr>
          <p:cNvSpPr/>
          <p:nvPr/>
        </p:nvSpPr>
        <p:spPr bwMode="white">
          <a:xfrm>
            <a:off x="9249292" y="5974105"/>
            <a:ext cx="329419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82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8FF67-5D05-195C-DF54-65F4B1C90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74A5B-EDC0-9232-2725-B275B2EE741C}"/>
              </a:ext>
            </a:extLst>
          </p:cNvPr>
          <p:cNvSpPr/>
          <p:nvPr/>
        </p:nvSpPr>
        <p:spPr bwMode="white">
          <a:xfrm>
            <a:off x="9853333" y="1343953"/>
            <a:ext cx="352380" cy="3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81635A-A2C8-9557-3033-FD2458CAAAC6}"/>
              </a:ext>
            </a:extLst>
          </p:cNvPr>
          <p:cNvSpPr/>
          <p:nvPr/>
        </p:nvSpPr>
        <p:spPr bwMode="white">
          <a:xfrm>
            <a:off x="9720000" y="3604286"/>
            <a:ext cx="533333" cy="54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109558-F040-B37A-A723-DE1543E08566}"/>
              </a:ext>
            </a:extLst>
          </p:cNvPr>
          <p:cNvSpPr/>
          <p:nvPr/>
        </p:nvSpPr>
        <p:spPr bwMode="white">
          <a:xfrm>
            <a:off x="9853333" y="4853668"/>
            <a:ext cx="352380" cy="3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86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DAA60-A362-89C0-C322-CE7BAC8945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4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310FA8-65AC-2F39-FDBE-63DB3B494B55}"/>
              </a:ext>
            </a:extLst>
          </p:cNvPr>
          <p:cNvSpPr/>
          <p:nvPr/>
        </p:nvSpPr>
        <p:spPr bwMode="white">
          <a:xfrm>
            <a:off x="3848831" y="2366830"/>
            <a:ext cx="462460" cy="3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DF19A9-02D3-8D94-D64B-D979F4A13682}"/>
              </a:ext>
            </a:extLst>
          </p:cNvPr>
          <p:cNvSpPr/>
          <p:nvPr/>
        </p:nvSpPr>
        <p:spPr bwMode="white">
          <a:xfrm flipV="1">
            <a:off x="3668183" y="3645023"/>
            <a:ext cx="38297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B79F6F-6FC7-FB87-F73B-6DEDCD664C79}"/>
              </a:ext>
            </a:extLst>
          </p:cNvPr>
          <p:cNvSpPr/>
          <p:nvPr/>
        </p:nvSpPr>
        <p:spPr bwMode="white">
          <a:xfrm>
            <a:off x="4426907" y="4903543"/>
            <a:ext cx="448008" cy="3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141F27-A8D4-D7B5-C8BA-297F66AC2956}"/>
              </a:ext>
            </a:extLst>
          </p:cNvPr>
          <p:cNvSpPr/>
          <p:nvPr/>
        </p:nvSpPr>
        <p:spPr bwMode="white">
          <a:xfrm>
            <a:off x="4202903" y="6161058"/>
            <a:ext cx="448008" cy="33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9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0A76E-A4B0-327B-754F-EB54D8D2C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9985104" cy="268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0DE100D-15D6-E660-87A8-C5924865D2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3215680" y="2922652"/>
            <a:ext cx="5782148" cy="393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68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F6D02-F303-0166-60B0-6B1D880A8D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16" y="715006"/>
            <a:ext cx="10800000" cy="378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29B6BF-9DE8-D069-AB4F-B11B1FCF4648}"/>
              </a:ext>
            </a:extLst>
          </p:cNvPr>
          <p:cNvSpPr/>
          <p:nvPr/>
        </p:nvSpPr>
        <p:spPr bwMode="white">
          <a:xfrm>
            <a:off x="801920" y="1010975"/>
            <a:ext cx="4429984" cy="39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657CC7-E0C6-E010-FD69-2FBB49514313}"/>
              </a:ext>
            </a:extLst>
          </p:cNvPr>
          <p:cNvSpPr/>
          <p:nvPr/>
        </p:nvSpPr>
        <p:spPr bwMode="white">
          <a:xfrm>
            <a:off x="801920" y="1965716"/>
            <a:ext cx="3914285" cy="38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3B8C52-7049-DFD3-EEEF-AFE9FEF1441A}"/>
              </a:ext>
            </a:extLst>
          </p:cNvPr>
          <p:cNvSpPr/>
          <p:nvPr/>
        </p:nvSpPr>
        <p:spPr bwMode="white">
          <a:xfrm>
            <a:off x="801920" y="2882268"/>
            <a:ext cx="9734576" cy="47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BAFB7E0-1B63-69DB-F4F7-81E125868AB9}"/>
              </a:ext>
            </a:extLst>
          </p:cNvPr>
          <p:cNvSpPr/>
          <p:nvPr/>
        </p:nvSpPr>
        <p:spPr bwMode="white">
          <a:xfrm>
            <a:off x="801920" y="3837009"/>
            <a:ext cx="809523" cy="44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0DE100D-15D6-E660-87A8-C5924865D2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4079776" y="3848251"/>
            <a:ext cx="4176464" cy="284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29B6BF-9DE8-D069-AB4F-B11B1FCF4648}"/>
              </a:ext>
            </a:extLst>
          </p:cNvPr>
          <p:cNvSpPr/>
          <p:nvPr/>
        </p:nvSpPr>
        <p:spPr bwMode="white">
          <a:xfrm>
            <a:off x="5270000" y="1010975"/>
            <a:ext cx="4618424" cy="39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03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4439D-5FB4-542B-72E6-BC9AB9F5A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4345"/>
            <a:ext cx="7968288" cy="600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7EEBEE-8A77-A736-98BF-3FD6E5EA93C2}"/>
              </a:ext>
            </a:extLst>
          </p:cNvPr>
          <p:cNvSpPr/>
          <p:nvPr/>
        </p:nvSpPr>
        <p:spPr bwMode="white">
          <a:xfrm>
            <a:off x="1467812" y="4856963"/>
            <a:ext cx="3764092" cy="41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4E7A66-380F-21DD-BBA6-CEA82BBF3809}"/>
              </a:ext>
            </a:extLst>
          </p:cNvPr>
          <p:cNvSpPr/>
          <p:nvPr/>
        </p:nvSpPr>
        <p:spPr bwMode="white">
          <a:xfrm>
            <a:off x="1440863" y="5517233"/>
            <a:ext cx="3431002" cy="41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5EE5BC-D3A0-2F87-D8B6-D5F381CC52AB}"/>
              </a:ext>
            </a:extLst>
          </p:cNvPr>
          <p:cNvSpPr/>
          <p:nvPr/>
        </p:nvSpPr>
        <p:spPr bwMode="white">
          <a:xfrm>
            <a:off x="1440862" y="6237312"/>
            <a:ext cx="4871161" cy="49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4E7A66-380F-21DD-BBA6-CEA82BBF3809}"/>
              </a:ext>
            </a:extLst>
          </p:cNvPr>
          <p:cNvSpPr/>
          <p:nvPr/>
        </p:nvSpPr>
        <p:spPr bwMode="white">
          <a:xfrm>
            <a:off x="5015880" y="5517233"/>
            <a:ext cx="2376263" cy="41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34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