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1" r:id="rId6"/>
    <p:sldId id="330" r:id="rId7"/>
    <p:sldId id="329" r:id="rId8"/>
    <p:sldId id="327" r:id="rId9"/>
    <p:sldId id="326" r:id="rId10"/>
    <p:sldId id="325" r:id="rId11"/>
    <p:sldId id="33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952" y="3048047"/>
            <a:ext cx="6638095" cy="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7A5A4-C34F-AED4-DC40-80CE4D2658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3"/>
          <a:stretch/>
        </p:blipFill>
        <p:spPr>
          <a:xfrm>
            <a:off x="720000" y="972000"/>
            <a:ext cx="10632584" cy="436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271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7A5A4-C34F-AED4-DC40-80CE4D2658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8"/>
          <a:stretch/>
        </p:blipFill>
        <p:spPr>
          <a:xfrm>
            <a:off x="479376" y="1412776"/>
            <a:ext cx="10657184" cy="3918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4F6BE8-3250-E4F5-86EB-0CA8D29A0187}"/>
              </a:ext>
            </a:extLst>
          </p:cNvPr>
          <p:cNvSpPr/>
          <p:nvPr/>
        </p:nvSpPr>
        <p:spPr bwMode="white">
          <a:xfrm>
            <a:off x="1198899" y="1570004"/>
            <a:ext cx="4753085" cy="4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9F8075-3FAF-2B2F-2257-7426D41D8671}"/>
              </a:ext>
            </a:extLst>
          </p:cNvPr>
          <p:cNvSpPr/>
          <p:nvPr/>
        </p:nvSpPr>
        <p:spPr bwMode="white">
          <a:xfrm>
            <a:off x="1211634" y="2535336"/>
            <a:ext cx="4956374" cy="61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53038B-E862-7528-7FDF-1027FFFC0EC8}"/>
              </a:ext>
            </a:extLst>
          </p:cNvPr>
          <p:cNvSpPr/>
          <p:nvPr/>
        </p:nvSpPr>
        <p:spPr bwMode="white">
          <a:xfrm>
            <a:off x="1193227" y="3466344"/>
            <a:ext cx="6486950" cy="75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1395FE3-C524-CB7C-A32A-86A3402C8BD3}"/>
              </a:ext>
            </a:extLst>
          </p:cNvPr>
          <p:cNvSpPr/>
          <p:nvPr/>
        </p:nvSpPr>
        <p:spPr bwMode="white">
          <a:xfrm>
            <a:off x="1193226" y="4533589"/>
            <a:ext cx="9295261" cy="79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78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33AA8-31A4-CC81-975E-69D495C252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E8CDA2-BE79-F716-D653-3C3681BCFFFF}"/>
              </a:ext>
            </a:extLst>
          </p:cNvPr>
          <p:cNvSpPr/>
          <p:nvPr/>
        </p:nvSpPr>
        <p:spPr bwMode="white">
          <a:xfrm>
            <a:off x="1271464" y="6211232"/>
            <a:ext cx="3193579" cy="35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065921-693F-3F66-D4BC-D55F0AAB8245}"/>
              </a:ext>
            </a:extLst>
          </p:cNvPr>
          <p:cNvSpPr/>
          <p:nvPr/>
        </p:nvSpPr>
        <p:spPr bwMode="white">
          <a:xfrm>
            <a:off x="5750185" y="6211232"/>
            <a:ext cx="2854117" cy="35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E0DF2-0A33-4F00-0070-51F488EDED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9B7151-C411-1CDB-38B1-A819D891A24F}"/>
              </a:ext>
            </a:extLst>
          </p:cNvPr>
          <p:cNvSpPr/>
          <p:nvPr/>
        </p:nvSpPr>
        <p:spPr bwMode="white">
          <a:xfrm>
            <a:off x="2405714" y="2906228"/>
            <a:ext cx="1133333" cy="4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3191FA-35BE-AE1D-1B4D-2714F78D5D67}"/>
              </a:ext>
            </a:extLst>
          </p:cNvPr>
          <p:cNvSpPr/>
          <p:nvPr/>
        </p:nvSpPr>
        <p:spPr bwMode="white">
          <a:xfrm>
            <a:off x="4786666" y="2906228"/>
            <a:ext cx="1133333" cy="4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26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1AD94-56BD-1A03-76F2-D2F759BE76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B01923D-0316-FBCC-4AFF-C974CAF919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2714"/>
          <a:stretch/>
        </p:blipFill>
        <p:spPr>
          <a:xfrm>
            <a:off x="5879976" y="3212976"/>
            <a:ext cx="3935840" cy="324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928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877104-6778-23B4-07D9-5B51B796F7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A4B647-6E53-0CDE-6409-6F0B5B716EA0}"/>
              </a:ext>
            </a:extLst>
          </p:cNvPr>
          <p:cNvSpPr/>
          <p:nvPr/>
        </p:nvSpPr>
        <p:spPr bwMode="white">
          <a:xfrm>
            <a:off x="1291428" y="3212976"/>
            <a:ext cx="7108828" cy="86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AD8B56-DA33-A050-C737-C43A3FACDAD0}"/>
              </a:ext>
            </a:extLst>
          </p:cNvPr>
          <p:cNvSpPr/>
          <p:nvPr/>
        </p:nvSpPr>
        <p:spPr bwMode="white">
          <a:xfrm>
            <a:off x="1320000" y="4456146"/>
            <a:ext cx="10320616" cy="44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CB01923D-0316-FBCC-4AFF-C974CAF919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2714"/>
          <a:stretch/>
        </p:blipFill>
        <p:spPr>
          <a:xfrm>
            <a:off x="9048328" y="2132856"/>
            <a:ext cx="2355202" cy="194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221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2B86F-E530-7E1D-45EB-3EB164907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22249"/>
            <a:ext cx="7700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71FCB2-82DC-026F-19D3-96B703906DAC}"/>
              </a:ext>
            </a:extLst>
          </p:cNvPr>
          <p:cNvSpPr/>
          <p:nvPr/>
        </p:nvSpPr>
        <p:spPr bwMode="white">
          <a:xfrm>
            <a:off x="2474833" y="3118570"/>
            <a:ext cx="2166108" cy="43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B8B4F0-45D8-B158-7C1B-B282C1EE245D}"/>
              </a:ext>
            </a:extLst>
          </p:cNvPr>
          <p:cNvSpPr/>
          <p:nvPr/>
        </p:nvSpPr>
        <p:spPr bwMode="white">
          <a:xfrm>
            <a:off x="2351584" y="3848605"/>
            <a:ext cx="1872208" cy="422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4E3C23-6FBE-9FE6-C157-F710243A0111}"/>
              </a:ext>
            </a:extLst>
          </p:cNvPr>
          <p:cNvSpPr/>
          <p:nvPr/>
        </p:nvSpPr>
        <p:spPr bwMode="white">
          <a:xfrm>
            <a:off x="2366856" y="4585807"/>
            <a:ext cx="1191031" cy="4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8BD1D1-5B44-7AA9-F015-70BCE893CA1D}"/>
              </a:ext>
            </a:extLst>
          </p:cNvPr>
          <p:cNvSpPr/>
          <p:nvPr/>
        </p:nvSpPr>
        <p:spPr bwMode="white">
          <a:xfrm>
            <a:off x="2063551" y="5235105"/>
            <a:ext cx="2577389" cy="5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E89B6C-0191-40BD-1EC0-B2BDFABFF8EE}"/>
              </a:ext>
            </a:extLst>
          </p:cNvPr>
          <p:cNvSpPr/>
          <p:nvPr/>
        </p:nvSpPr>
        <p:spPr bwMode="white">
          <a:xfrm>
            <a:off x="2029694" y="6031722"/>
            <a:ext cx="5938513" cy="45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CB01923D-0316-FBCC-4AFF-C974CAF919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2714"/>
          <a:stretch/>
        </p:blipFill>
        <p:spPr>
          <a:xfrm>
            <a:off x="7320136" y="2924944"/>
            <a:ext cx="2719912" cy="224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444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1D795-F65B-5002-8422-BF108959BA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48" y="586632"/>
            <a:ext cx="9265024" cy="356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75C0144-0AAE-D275-3EF0-C6E21C1D37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 b="4869"/>
          <a:stretch/>
        </p:blipFill>
        <p:spPr>
          <a:xfrm>
            <a:off x="4799856" y="4117235"/>
            <a:ext cx="3438958" cy="262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910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1CD23-BAEE-DE62-FE01-0B5F7054E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1CC83F-6BEC-5E5E-8A45-6B3163A6FC0C}"/>
              </a:ext>
            </a:extLst>
          </p:cNvPr>
          <p:cNvSpPr/>
          <p:nvPr/>
        </p:nvSpPr>
        <p:spPr bwMode="white">
          <a:xfrm>
            <a:off x="1320000" y="2339298"/>
            <a:ext cx="8232384" cy="59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75C0144-0AAE-D275-3EF0-C6E21C1D37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 b="4869"/>
          <a:stretch/>
        </p:blipFill>
        <p:spPr>
          <a:xfrm>
            <a:off x="4464202" y="3573016"/>
            <a:ext cx="3311596" cy="252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960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D3496-CDB4-52D2-9305-7103555F1E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0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DCB613-31BA-1B54-A410-15242D7FD789}"/>
              </a:ext>
            </a:extLst>
          </p:cNvPr>
          <p:cNvSpPr/>
          <p:nvPr/>
        </p:nvSpPr>
        <p:spPr bwMode="white">
          <a:xfrm>
            <a:off x="720000" y="2708921"/>
            <a:ext cx="3245609" cy="5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9E27DA-0C47-1F57-A581-059837453F83}"/>
              </a:ext>
            </a:extLst>
          </p:cNvPr>
          <p:cNvSpPr/>
          <p:nvPr/>
        </p:nvSpPr>
        <p:spPr bwMode="white">
          <a:xfrm>
            <a:off x="5236296" y="2940510"/>
            <a:ext cx="2066779" cy="31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5E7590-E20A-237B-275A-9AFDE9757FC2}"/>
              </a:ext>
            </a:extLst>
          </p:cNvPr>
          <p:cNvSpPr/>
          <p:nvPr/>
        </p:nvSpPr>
        <p:spPr bwMode="white">
          <a:xfrm>
            <a:off x="4899488" y="3767744"/>
            <a:ext cx="1209448" cy="2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85B143-E7BA-C300-EE57-08E23088214B}"/>
              </a:ext>
            </a:extLst>
          </p:cNvPr>
          <p:cNvSpPr/>
          <p:nvPr/>
        </p:nvSpPr>
        <p:spPr bwMode="white">
          <a:xfrm>
            <a:off x="4899488" y="4572000"/>
            <a:ext cx="1867756" cy="34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8D1CA4-7B2A-E749-B6D1-0A18978FF642}"/>
              </a:ext>
            </a:extLst>
          </p:cNvPr>
          <p:cNvSpPr/>
          <p:nvPr/>
        </p:nvSpPr>
        <p:spPr bwMode="white">
          <a:xfrm>
            <a:off x="1202248" y="5391574"/>
            <a:ext cx="8710176" cy="38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4130FB-BCC2-10E3-2BAD-D3439A1B64A0}"/>
              </a:ext>
            </a:extLst>
          </p:cNvPr>
          <p:cNvSpPr/>
          <p:nvPr/>
        </p:nvSpPr>
        <p:spPr bwMode="white">
          <a:xfrm>
            <a:off x="1209903" y="6165304"/>
            <a:ext cx="3398704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475C0144-0AAE-D275-3EF0-C6E21C1D37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 b="4869"/>
          <a:stretch/>
        </p:blipFill>
        <p:spPr>
          <a:xfrm>
            <a:off x="8173993" y="2246894"/>
            <a:ext cx="3048936" cy="2325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737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