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29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238" y="1844824"/>
            <a:ext cx="9209524" cy="11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619" y="4149080"/>
            <a:ext cx="6704762" cy="7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2F835-D541-1822-BFCB-99C79936CD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00"/>
          <a:stretch/>
        </p:blipFill>
        <p:spPr>
          <a:xfrm>
            <a:off x="767408" y="825219"/>
            <a:ext cx="4032448" cy="2327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1556792"/>
            <a:ext cx="4835994" cy="520705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7752184" y="2204864"/>
            <a:ext cx="1512168" cy="2592288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762244" y="3645024"/>
            <a:ext cx="1512168" cy="2592288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762244" y="3501008"/>
            <a:ext cx="1512168" cy="1584176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7762244" y="2065040"/>
            <a:ext cx="1502108" cy="4316288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110AE6-B1C6-D702-716C-D37258B0B5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F26E0E-C475-5AA5-08E1-63E26C8A3753}"/>
              </a:ext>
            </a:extLst>
          </p:cNvPr>
          <p:cNvSpPr/>
          <p:nvPr/>
        </p:nvSpPr>
        <p:spPr bwMode="white">
          <a:xfrm>
            <a:off x="6100952" y="2660380"/>
            <a:ext cx="1695238" cy="51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305387-2AED-A33C-A03E-268820E41504}"/>
              </a:ext>
            </a:extLst>
          </p:cNvPr>
          <p:cNvSpPr/>
          <p:nvPr/>
        </p:nvSpPr>
        <p:spPr bwMode="white">
          <a:xfrm>
            <a:off x="9091428" y="3337640"/>
            <a:ext cx="590476" cy="50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DAF88A-C784-D03D-D453-BB1A26169D8F}"/>
              </a:ext>
            </a:extLst>
          </p:cNvPr>
          <p:cNvSpPr/>
          <p:nvPr/>
        </p:nvSpPr>
        <p:spPr bwMode="white">
          <a:xfrm>
            <a:off x="2681904" y="4043517"/>
            <a:ext cx="580952" cy="47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48A44C-05BF-1E49-667E-B73EE61E0061}"/>
              </a:ext>
            </a:extLst>
          </p:cNvPr>
          <p:cNvSpPr/>
          <p:nvPr/>
        </p:nvSpPr>
        <p:spPr bwMode="white">
          <a:xfrm>
            <a:off x="6234285" y="4739855"/>
            <a:ext cx="1085714" cy="49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88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39E7C-ADDD-D74C-84F9-75C0C34FC2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0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3FFB0A-7BFF-A9C6-CC1E-BF755CA4F371}"/>
              </a:ext>
            </a:extLst>
          </p:cNvPr>
          <p:cNvSpPr/>
          <p:nvPr/>
        </p:nvSpPr>
        <p:spPr bwMode="white">
          <a:xfrm>
            <a:off x="6888088" y="2420888"/>
            <a:ext cx="1498577" cy="58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6FE404-9144-2EF6-A895-6300A63782C4}"/>
              </a:ext>
            </a:extLst>
          </p:cNvPr>
          <p:cNvSpPr/>
          <p:nvPr/>
        </p:nvSpPr>
        <p:spPr bwMode="white">
          <a:xfrm>
            <a:off x="7139047" y="3623389"/>
            <a:ext cx="1247619" cy="42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E03B9F-F69B-B62E-D468-A791986A4FEE}"/>
              </a:ext>
            </a:extLst>
          </p:cNvPr>
          <p:cNvSpPr/>
          <p:nvPr/>
        </p:nvSpPr>
        <p:spPr bwMode="white">
          <a:xfrm>
            <a:off x="7186666" y="4672501"/>
            <a:ext cx="1495238" cy="42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A5FAFC-5241-5A6E-3433-5908E8F314A6}"/>
              </a:ext>
            </a:extLst>
          </p:cNvPr>
          <p:cNvSpPr/>
          <p:nvPr/>
        </p:nvSpPr>
        <p:spPr bwMode="white">
          <a:xfrm>
            <a:off x="7148571" y="5721612"/>
            <a:ext cx="1238095" cy="42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69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D2D7D9-2904-24F8-0105-54358EB29D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8D01F2-119D-26C4-E374-EBA1FF1FB631}"/>
              </a:ext>
            </a:extLst>
          </p:cNvPr>
          <p:cNvSpPr/>
          <p:nvPr/>
        </p:nvSpPr>
        <p:spPr bwMode="white">
          <a:xfrm>
            <a:off x="7186666" y="2348879"/>
            <a:ext cx="2293710" cy="7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B1F22D-4558-A417-1C47-5517DD833B79}"/>
              </a:ext>
            </a:extLst>
          </p:cNvPr>
          <p:cNvSpPr/>
          <p:nvPr/>
        </p:nvSpPr>
        <p:spPr bwMode="white">
          <a:xfrm>
            <a:off x="7196190" y="3501008"/>
            <a:ext cx="2860250" cy="58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96DE217-5A9B-9FAD-0F94-B43BE77B366A}"/>
              </a:ext>
            </a:extLst>
          </p:cNvPr>
          <p:cNvSpPr/>
          <p:nvPr/>
        </p:nvSpPr>
        <p:spPr bwMode="white">
          <a:xfrm>
            <a:off x="7186666" y="4491867"/>
            <a:ext cx="2869774" cy="67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5171C2C-293A-3406-BD1C-B09B2355B647}"/>
              </a:ext>
            </a:extLst>
          </p:cNvPr>
          <p:cNvSpPr/>
          <p:nvPr/>
        </p:nvSpPr>
        <p:spPr bwMode="white">
          <a:xfrm>
            <a:off x="7196190" y="5482726"/>
            <a:ext cx="3364306" cy="75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92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8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EEE7C-246F-678D-1AA8-CB8AADFEBA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3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064EEF-0F8D-6E73-2AA8-4325C8D4AA7A}"/>
              </a:ext>
            </a:extLst>
          </p:cNvPr>
          <p:cNvSpPr/>
          <p:nvPr/>
        </p:nvSpPr>
        <p:spPr bwMode="white">
          <a:xfrm>
            <a:off x="1970379" y="5844727"/>
            <a:ext cx="952323" cy="32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D555CF-9553-37FA-CBC7-E3BF55EF0914}"/>
              </a:ext>
            </a:extLst>
          </p:cNvPr>
          <p:cNvSpPr/>
          <p:nvPr/>
        </p:nvSpPr>
        <p:spPr bwMode="white">
          <a:xfrm>
            <a:off x="5670628" y="5844727"/>
            <a:ext cx="1184952" cy="32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57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9263DD-B687-F934-6FC9-D92C9C68CB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99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B2FAD6-AFE8-C3D5-49C8-C1AEE217B321}"/>
              </a:ext>
            </a:extLst>
          </p:cNvPr>
          <p:cNvSpPr/>
          <p:nvPr/>
        </p:nvSpPr>
        <p:spPr bwMode="white">
          <a:xfrm>
            <a:off x="2135560" y="5553668"/>
            <a:ext cx="2736304" cy="6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B626D24-6893-B714-956D-6B47D883D07C}"/>
              </a:ext>
            </a:extLst>
          </p:cNvPr>
          <p:cNvSpPr/>
          <p:nvPr/>
        </p:nvSpPr>
        <p:spPr bwMode="white">
          <a:xfrm>
            <a:off x="6023992" y="5553668"/>
            <a:ext cx="4680520" cy="58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95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CA9F5-C16A-BE28-880E-17E13C0DF4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26A2F6-301F-DE51-12A5-4C4D6CA90A0C}"/>
              </a:ext>
            </a:extLst>
          </p:cNvPr>
          <p:cNvSpPr/>
          <p:nvPr/>
        </p:nvSpPr>
        <p:spPr bwMode="white">
          <a:xfrm>
            <a:off x="1199456" y="4653136"/>
            <a:ext cx="288032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5493C8-E0E7-B111-ACE7-E7D0A745A73B}"/>
              </a:ext>
            </a:extLst>
          </p:cNvPr>
          <p:cNvSpPr/>
          <p:nvPr/>
        </p:nvSpPr>
        <p:spPr bwMode="white">
          <a:xfrm>
            <a:off x="5231904" y="4653136"/>
            <a:ext cx="424847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01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C207AD-7E59-5E1F-7052-F7495558FB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1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00798A-CB9E-6DEF-A376-7F41F409264C}"/>
              </a:ext>
            </a:extLst>
          </p:cNvPr>
          <p:cNvSpPr/>
          <p:nvPr/>
        </p:nvSpPr>
        <p:spPr bwMode="white">
          <a:xfrm>
            <a:off x="1642869" y="5459070"/>
            <a:ext cx="2652931" cy="41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228E21-5615-FCAC-CA39-4A7A1EB19617}"/>
              </a:ext>
            </a:extLst>
          </p:cNvPr>
          <p:cNvSpPr/>
          <p:nvPr/>
        </p:nvSpPr>
        <p:spPr bwMode="white">
          <a:xfrm>
            <a:off x="1611046" y="6294430"/>
            <a:ext cx="3237998" cy="33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A00798A-CB9E-6DEF-A376-7F41F409264C}"/>
              </a:ext>
            </a:extLst>
          </p:cNvPr>
          <p:cNvSpPr/>
          <p:nvPr/>
        </p:nvSpPr>
        <p:spPr bwMode="white">
          <a:xfrm>
            <a:off x="4511824" y="5373216"/>
            <a:ext cx="48245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57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