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476" y="3076619"/>
            <a:ext cx="5419048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C3F52-BA11-DD40-B6C6-DCF8C41BA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95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755269-CF54-E3F7-219E-9A1A520082F8}"/>
              </a:ext>
            </a:extLst>
          </p:cNvPr>
          <p:cNvSpPr/>
          <p:nvPr/>
        </p:nvSpPr>
        <p:spPr bwMode="white">
          <a:xfrm>
            <a:off x="3825800" y="5979494"/>
            <a:ext cx="523743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FCE0E-535D-5D30-8CD6-5C3E9285B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1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E7017F-72C6-5832-282D-8C73F8ABA354}"/>
              </a:ext>
            </a:extLst>
          </p:cNvPr>
          <p:cNvSpPr/>
          <p:nvPr/>
        </p:nvSpPr>
        <p:spPr bwMode="white">
          <a:xfrm>
            <a:off x="7104484" y="2513408"/>
            <a:ext cx="477260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D51026-D134-7AE2-5511-79AD6EFE4FAA}"/>
              </a:ext>
            </a:extLst>
          </p:cNvPr>
          <p:cNvSpPr/>
          <p:nvPr/>
        </p:nvSpPr>
        <p:spPr bwMode="white">
          <a:xfrm>
            <a:off x="5609668" y="3117352"/>
            <a:ext cx="477260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2B6A28-B276-E591-C94C-6BA57DB8999F}"/>
              </a:ext>
            </a:extLst>
          </p:cNvPr>
          <p:cNvSpPr/>
          <p:nvPr/>
        </p:nvSpPr>
        <p:spPr bwMode="white">
          <a:xfrm>
            <a:off x="3673612" y="5902704"/>
            <a:ext cx="828452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B0427-43BD-17A9-F59D-E4F8CB150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6B672-E08C-A89B-85E0-A8E584D2C0FE}"/>
              </a:ext>
            </a:extLst>
          </p:cNvPr>
          <p:cNvSpPr/>
          <p:nvPr/>
        </p:nvSpPr>
        <p:spPr bwMode="white">
          <a:xfrm>
            <a:off x="5796190" y="2467505"/>
            <a:ext cx="304761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24F44-2562-D9D8-59C9-9DB5A0536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2DF0B-ECC9-6AB7-B2E5-24639E0792F6}"/>
              </a:ext>
            </a:extLst>
          </p:cNvPr>
          <p:cNvSpPr/>
          <p:nvPr/>
        </p:nvSpPr>
        <p:spPr bwMode="white">
          <a:xfrm>
            <a:off x="5161832" y="4221088"/>
            <a:ext cx="479201" cy="16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平行四边形 7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8830717" y="3933056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690391-E116-1D76-7D94-35E6BE8D0C23}"/>
              </a:ext>
            </a:extLst>
          </p:cNvPr>
          <p:cNvSpPr/>
          <p:nvPr/>
        </p:nvSpPr>
        <p:spPr bwMode="white">
          <a:xfrm>
            <a:off x="2590730" y="5911776"/>
            <a:ext cx="1704852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E988F7-9272-0DF6-0B7B-D3BBE2F53A45}"/>
              </a:ext>
            </a:extLst>
          </p:cNvPr>
          <p:cNvSpPr/>
          <p:nvPr/>
        </p:nvSpPr>
        <p:spPr bwMode="white">
          <a:xfrm>
            <a:off x="7456471" y="5920992"/>
            <a:ext cx="1704852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平行四边形 12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9048328" y="4126592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平行四边形 13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9275738" y="4335172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平行四边形 14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9411975" y="4450040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平行四边形 15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9561910" y="4600128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平行四边形 16">
            <a:extLst>
              <a:ext uri="{FF2B5EF4-FFF2-40B4-BE49-F238E27FC236}">
                <a16:creationId xmlns:a16="http://schemas.microsoft.com/office/drawing/2014/main" id="{099DA131-710A-9EAA-340F-6FDD879FBAF3}"/>
              </a:ext>
            </a:extLst>
          </p:cNvPr>
          <p:cNvSpPr/>
          <p:nvPr/>
        </p:nvSpPr>
        <p:spPr bwMode="white">
          <a:xfrm>
            <a:off x="9730723" y="4784524"/>
            <a:ext cx="661212" cy="504056"/>
          </a:xfrm>
          <a:prstGeom prst="parallelogram">
            <a:avLst>
              <a:gd name="adj" fmla="val 25397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6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561A2-880C-CF15-EEF5-B943E3731A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" b="50817"/>
          <a:stretch/>
        </p:blipFill>
        <p:spPr>
          <a:xfrm>
            <a:off x="623392" y="764704"/>
            <a:ext cx="9217024" cy="110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8282F38-2B90-2A51-835A-312F188AB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6544128" y="2952142"/>
            <a:ext cx="5236538" cy="299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580A348-3959-9C6E-8E94-E759E061BC6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98" y="2059664"/>
            <a:ext cx="6814368" cy="447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43561A2-880C-CF15-EEF5-B943E3731A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6" t="68335" r="81436"/>
          <a:stretch/>
        </p:blipFill>
        <p:spPr>
          <a:xfrm>
            <a:off x="9809992" y="1114176"/>
            <a:ext cx="792088" cy="71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79CF1C-D6C5-D203-5C2A-758479D7533B}"/>
              </a:ext>
            </a:extLst>
          </p:cNvPr>
          <p:cNvSpPr/>
          <p:nvPr/>
        </p:nvSpPr>
        <p:spPr bwMode="white">
          <a:xfrm>
            <a:off x="2423592" y="2835513"/>
            <a:ext cx="648072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79CF1C-D6C5-D203-5C2A-758479D7533B}"/>
              </a:ext>
            </a:extLst>
          </p:cNvPr>
          <p:cNvSpPr/>
          <p:nvPr/>
        </p:nvSpPr>
        <p:spPr bwMode="white">
          <a:xfrm>
            <a:off x="1411597" y="4282375"/>
            <a:ext cx="526211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79CF1C-D6C5-D203-5C2A-758479D7533B}"/>
              </a:ext>
            </a:extLst>
          </p:cNvPr>
          <p:cNvSpPr/>
          <p:nvPr/>
        </p:nvSpPr>
        <p:spPr bwMode="white">
          <a:xfrm>
            <a:off x="3994255" y="4941168"/>
            <a:ext cx="805601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79CF1C-D6C5-D203-5C2A-758479D7533B}"/>
              </a:ext>
            </a:extLst>
          </p:cNvPr>
          <p:cNvSpPr/>
          <p:nvPr/>
        </p:nvSpPr>
        <p:spPr bwMode="white">
          <a:xfrm>
            <a:off x="2419448" y="5445224"/>
            <a:ext cx="526211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79CF1C-D6C5-D203-5C2A-758479D7533B}"/>
              </a:ext>
            </a:extLst>
          </p:cNvPr>
          <p:cNvSpPr/>
          <p:nvPr/>
        </p:nvSpPr>
        <p:spPr bwMode="white">
          <a:xfrm>
            <a:off x="4133949" y="5464069"/>
            <a:ext cx="526211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5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DE7DB-F769-60AA-DD5B-CD39822A0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02407-85E0-8CBA-7368-D3AD40A7FA94}"/>
              </a:ext>
            </a:extLst>
          </p:cNvPr>
          <p:cNvSpPr/>
          <p:nvPr/>
        </p:nvSpPr>
        <p:spPr bwMode="white">
          <a:xfrm>
            <a:off x="1698414" y="4302669"/>
            <a:ext cx="4901641" cy="4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4DF56F-B829-913A-F0CB-9F148E9B3BF3}"/>
              </a:ext>
            </a:extLst>
          </p:cNvPr>
          <p:cNvSpPr/>
          <p:nvPr/>
        </p:nvSpPr>
        <p:spPr bwMode="white">
          <a:xfrm>
            <a:off x="1706997" y="5315606"/>
            <a:ext cx="3484530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21F004-AAAB-93B4-93B3-85575013F08D}"/>
              </a:ext>
            </a:extLst>
          </p:cNvPr>
          <p:cNvSpPr/>
          <p:nvPr/>
        </p:nvSpPr>
        <p:spPr bwMode="white">
          <a:xfrm>
            <a:off x="1741327" y="6191195"/>
            <a:ext cx="6024976" cy="43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3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3D3E9-744B-2EB1-6A15-903E2496B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28"/>
          <a:stretch/>
        </p:blipFill>
        <p:spPr>
          <a:xfrm>
            <a:off x="1919536" y="620688"/>
            <a:ext cx="8400928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2C89E13-E6E4-3D15-AD8C-76EC487102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76"/>
          <a:stretch/>
        </p:blipFill>
        <p:spPr>
          <a:xfrm>
            <a:off x="4079776" y="2713504"/>
            <a:ext cx="5903848" cy="415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688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2EA9E-93FA-9C4A-A4AF-93D49EE4A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E6479-0EA9-4CAE-4873-58D1CBEBE59E}"/>
              </a:ext>
            </a:extLst>
          </p:cNvPr>
          <p:cNvSpPr/>
          <p:nvPr/>
        </p:nvSpPr>
        <p:spPr bwMode="white">
          <a:xfrm>
            <a:off x="681904" y="1239114"/>
            <a:ext cx="3866666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F93AF-C1D4-F946-E0EA-BF51E4F55049}"/>
              </a:ext>
            </a:extLst>
          </p:cNvPr>
          <p:cNvSpPr/>
          <p:nvPr/>
        </p:nvSpPr>
        <p:spPr bwMode="white">
          <a:xfrm>
            <a:off x="681904" y="2240795"/>
            <a:ext cx="2723809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3AF748-B2C6-D0E6-83AE-6C398983B03F}"/>
              </a:ext>
            </a:extLst>
          </p:cNvPr>
          <p:cNvSpPr/>
          <p:nvPr/>
        </p:nvSpPr>
        <p:spPr bwMode="white">
          <a:xfrm>
            <a:off x="681904" y="3242476"/>
            <a:ext cx="2152380" cy="3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48FEF-8141-4EFC-F184-108F0590D24F}"/>
              </a:ext>
            </a:extLst>
          </p:cNvPr>
          <p:cNvSpPr/>
          <p:nvPr/>
        </p:nvSpPr>
        <p:spPr bwMode="white">
          <a:xfrm>
            <a:off x="681904" y="4215538"/>
            <a:ext cx="6206184" cy="59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2C89E13-E6E4-3D15-AD8C-76EC487102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76"/>
          <a:stretch/>
        </p:blipFill>
        <p:spPr>
          <a:xfrm>
            <a:off x="6959288" y="1036130"/>
            <a:ext cx="4753336" cy="334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706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