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905" y="3090905"/>
            <a:ext cx="6076190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38B74-1EDD-5D1F-784B-38D53A3A1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92AE5-35E5-16A9-345A-E359292919D4}"/>
              </a:ext>
            </a:extLst>
          </p:cNvPr>
          <p:cNvSpPr/>
          <p:nvPr/>
        </p:nvSpPr>
        <p:spPr bwMode="white">
          <a:xfrm>
            <a:off x="1853333" y="3239752"/>
            <a:ext cx="2609523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DA5721-506D-65F7-359F-FCB1C7D57FC7}"/>
              </a:ext>
            </a:extLst>
          </p:cNvPr>
          <p:cNvSpPr/>
          <p:nvPr/>
        </p:nvSpPr>
        <p:spPr bwMode="white">
          <a:xfrm>
            <a:off x="1405714" y="4202118"/>
            <a:ext cx="2276190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6C677D-5890-1351-7508-5C3C29FFA8DE}"/>
              </a:ext>
            </a:extLst>
          </p:cNvPr>
          <p:cNvSpPr/>
          <p:nvPr/>
        </p:nvSpPr>
        <p:spPr bwMode="white">
          <a:xfrm>
            <a:off x="1405714" y="5135898"/>
            <a:ext cx="3394142" cy="4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6334F0-48F8-560F-7551-A6B479BE427A}"/>
              </a:ext>
            </a:extLst>
          </p:cNvPr>
          <p:cNvSpPr/>
          <p:nvPr/>
        </p:nvSpPr>
        <p:spPr bwMode="white">
          <a:xfrm>
            <a:off x="1329522" y="6060150"/>
            <a:ext cx="10023061" cy="4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317AE6A5-2114-25F3-4E10-D2F78E7C2B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/>
        </p:blipFill>
        <p:spPr>
          <a:xfrm>
            <a:off x="6888088" y="2501985"/>
            <a:ext cx="3503792" cy="282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502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BEA4F-26C7-ADCC-E2A2-580389938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4" y="980728"/>
            <a:ext cx="9198050" cy="516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31A33DF-60D6-D389-B57D-EE8E1FD43C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8" r="14296" b="38542"/>
          <a:stretch/>
        </p:blipFill>
        <p:spPr>
          <a:xfrm>
            <a:off x="9480376" y="2564904"/>
            <a:ext cx="2189108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684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A33DF-60D6-D389-B57D-EE8E1FD43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1BE7F2-CE86-6249-B216-B7D7170A40E6}"/>
              </a:ext>
            </a:extLst>
          </p:cNvPr>
          <p:cNvSpPr/>
          <p:nvPr/>
        </p:nvSpPr>
        <p:spPr bwMode="white">
          <a:xfrm>
            <a:off x="681904" y="1248278"/>
            <a:ext cx="6206184" cy="153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8585C3E-CD20-4734-6DD7-6A4465C3F327}"/>
              </a:ext>
            </a:extLst>
          </p:cNvPr>
          <p:cNvSpPr/>
          <p:nvPr/>
        </p:nvSpPr>
        <p:spPr bwMode="white">
          <a:xfrm>
            <a:off x="479376" y="3057206"/>
            <a:ext cx="3593004" cy="52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4D8C048-59E1-5A30-F576-53E83E2AEFAB}"/>
              </a:ext>
            </a:extLst>
          </p:cNvPr>
          <p:cNvSpPr/>
          <p:nvPr/>
        </p:nvSpPr>
        <p:spPr bwMode="white">
          <a:xfrm>
            <a:off x="681904" y="4125401"/>
            <a:ext cx="4428571" cy="4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A1AB0EA-5B18-3C1D-CAA4-B203ECDBC05D}"/>
              </a:ext>
            </a:extLst>
          </p:cNvPr>
          <p:cNvSpPr/>
          <p:nvPr/>
        </p:nvSpPr>
        <p:spPr bwMode="white">
          <a:xfrm>
            <a:off x="681904" y="5049509"/>
            <a:ext cx="8798472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14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8BCC0-F1BE-D852-498A-ED800B671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6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3DA8F-B0AE-0E15-D733-397B5399C534}"/>
              </a:ext>
            </a:extLst>
          </p:cNvPr>
          <p:cNvSpPr/>
          <p:nvPr/>
        </p:nvSpPr>
        <p:spPr bwMode="white">
          <a:xfrm>
            <a:off x="3749937" y="3621173"/>
            <a:ext cx="688299" cy="3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645DD2-2E58-F744-8E49-F17F4A5CB007}"/>
              </a:ext>
            </a:extLst>
          </p:cNvPr>
          <p:cNvSpPr/>
          <p:nvPr/>
        </p:nvSpPr>
        <p:spPr bwMode="white">
          <a:xfrm>
            <a:off x="3749937" y="4473454"/>
            <a:ext cx="468327" cy="3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4532D8-D0E5-CF1A-810D-9C1FD606F1E8}"/>
              </a:ext>
            </a:extLst>
          </p:cNvPr>
          <p:cNvSpPr/>
          <p:nvPr/>
        </p:nvSpPr>
        <p:spPr bwMode="white">
          <a:xfrm>
            <a:off x="4644017" y="5332838"/>
            <a:ext cx="241259" cy="31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499B39-CA4B-93E9-33F0-709BBF286197}"/>
              </a:ext>
            </a:extLst>
          </p:cNvPr>
          <p:cNvSpPr/>
          <p:nvPr/>
        </p:nvSpPr>
        <p:spPr bwMode="white">
          <a:xfrm>
            <a:off x="5076866" y="6185119"/>
            <a:ext cx="276739" cy="31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D07A8-FB9C-7F78-2140-24A0D7F18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F1504C-4BEC-A941-AD70-8C98EBD81E7E}"/>
              </a:ext>
            </a:extLst>
          </p:cNvPr>
          <p:cNvSpPr/>
          <p:nvPr/>
        </p:nvSpPr>
        <p:spPr bwMode="white">
          <a:xfrm>
            <a:off x="4577142" y="2527417"/>
            <a:ext cx="333333" cy="41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6FB9A-9DD8-2D81-EAF6-FBF62B07596D}"/>
              </a:ext>
            </a:extLst>
          </p:cNvPr>
          <p:cNvSpPr/>
          <p:nvPr/>
        </p:nvSpPr>
        <p:spPr bwMode="white">
          <a:xfrm>
            <a:off x="3100952" y="3672510"/>
            <a:ext cx="638095" cy="4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34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57D0E-5A49-F786-FC16-2A2A34C18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49F5C9-17C2-8874-6EC8-D4B8331C1CA0}"/>
              </a:ext>
            </a:extLst>
          </p:cNvPr>
          <p:cNvSpPr/>
          <p:nvPr/>
        </p:nvSpPr>
        <p:spPr bwMode="white">
          <a:xfrm>
            <a:off x="4710476" y="2204865"/>
            <a:ext cx="30417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A736C2-C9CB-F2BC-F22D-FDAF396C1906}"/>
              </a:ext>
            </a:extLst>
          </p:cNvPr>
          <p:cNvSpPr/>
          <p:nvPr/>
        </p:nvSpPr>
        <p:spPr bwMode="white">
          <a:xfrm>
            <a:off x="1900952" y="3582119"/>
            <a:ext cx="3618984" cy="5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26B317-EF1A-546C-9A3D-D32551139A65}"/>
              </a:ext>
            </a:extLst>
          </p:cNvPr>
          <p:cNvSpPr/>
          <p:nvPr/>
        </p:nvSpPr>
        <p:spPr bwMode="white">
          <a:xfrm>
            <a:off x="4358095" y="5887406"/>
            <a:ext cx="1723809" cy="4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787D5-21D6-6968-83BB-92258E17D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281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8FEF0-5D4F-D03C-946A-E900591A0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15564"/>
            <a:ext cx="10800000" cy="349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EAA62-2194-0E40-3367-B500676A2EF2}"/>
              </a:ext>
            </a:extLst>
          </p:cNvPr>
          <p:cNvSpPr/>
          <p:nvPr/>
        </p:nvSpPr>
        <p:spPr bwMode="white">
          <a:xfrm>
            <a:off x="6267428" y="1101985"/>
            <a:ext cx="504761" cy="49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752CC-DBF8-CAFC-0E5A-EA9FFF0F022C}"/>
              </a:ext>
            </a:extLst>
          </p:cNvPr>
          <p:cNvSpPr/>
          <p:nvPr/>
        </p:nvSpPr>
        <p:spPr bwMode="white">
          <a:xfrm>
            <a:off x="8743619" y="1130627"/>
            <a:ext cx="904761" cy="42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756591-0C61-208D-A264-C405F6E8C9BC}"/>
              </a:ext>
            </a:extLst>
          </p:cNvPr>
          <p:cNvSpPr/>
          <p:nvPr/>
        </p:nvSpPr>
        <p:spPr bwMode="white">
          <a:xfrm>
            <a:off x="5829333" y="2266767"/>
            <a:ext cx="514285" cy="46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CE5B37-B795-7C6E-9E5D-0158514F3D70}"/>
              </a:ext>
            </a:extLst>
          </p:cNvPr>
          <p:cNvSpPr/>
          <p:nvPr/>
        </p:nvSpPr>
        <p:spPr bwMode="white">
          <a:xfrm>
            <a:off x="8162666" y="2285862"/>
            <a:ext cx="942857" cy="42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7F787D5-21D6-6968-83BB-92258E17D5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5516" r="22886"/>
          <a:stretch/>
        </p:blipFill>
        <p:spPr>
          <a:xfrm>
            <a:off x="3497518" y="3068747"/>
            <a:ext cx="5136576" cy="355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685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91C44-310E-E93F-645B-C269C6784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C1242C-316F-DBBB-17CD-9769C818B4C5}"/>
              </a:ext>
            </a:extLst>
          </p:cNvPr>
          <p:cNvSpPr/>
          <p:nvPr/>
        </p:nvSpPr>
        <p:spPr bwMode="white">
          <a:xfrm>
            <a:off x="1127448" y="2276872"/>
            <a:ext cx="10009112" cy="61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5F6D30-2CAB-E7DE-2EDB-003EAE60DE6F}"/>
              </a:ext>
            </a:extLst>
          </p:cNvPr>
          <p:cNvSpPr/>
          <p:nvPr/>
        </p:nvSpPr>
        <p:spPr bwMode="white">
          <a:xfrm>
            <a:off x="1320000" y="3284985"/>
            <a:ext cx="5424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37F787D5-21D6-6968-83BB-92258E17D5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5516" r="22886"/>
          <a:stretch/>
        </p:blipFill>
        <p:spPr>
          <a:xfrm>
            <a:off x="6888088" y="3140968"/>
            <a:ext cx="5136576" cy="355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758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5A9F9-4C6E-A414-15CF-DE1ABE8C80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17AE6A5-2114-25F3-4E10-D2F78E7C2B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/>
        </p:blipFill>
        <p:spPr>
          <a:xfrm>
            <a:off x="7304544" y="3284984"/>
            <a:ext cx="4223872" cy="340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131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D5506-5B46-151F-F2B6-9F0E6DDDA6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BE0AB-69AE-4EBA-513C-D16C3C87886F}"/>
              </a:ext>
            </a:extLst>
          </p:cNvPr>
          <p:cNvSpPr/>
          <p:nvPr/>
        </p:nvSpPr>
        <p:spPr bwMode="white">
          <a:xfrm>
            <a:off x="1281904" y="2252400"/>
            <a:ext cx="4958112" cy="45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7A6380-E144-749D-612C-FFA7214487CC}"/>
              </a:ext>
            </a:extLst>
          </p:cNvPr>
          <p:cNvSpPr/>
          <p:nvPr/>
        </p:nvSpPr>
        <p:spPr bwMode="white">
          <a:xfrm>
            <a:off x="1320000" y="3179259"/>
            <a:ext cx="9024472" cy="47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17AE6A5-2114-25F3-4E10-D2F78E7C2B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/>
        </p:blipFill>
        <p:spPr>
          <a:xfrm>
            <a:off x="4091344" y="3981899"/>
            <a:ext cx="3336640" cy="269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510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2023-12-13T02:29:44Z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