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333" y="3048047"/>
            <a:ext cx="8133333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C2130-841F-7C7E-F9F6-F00BD0797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A50D0-9096-A174-3ADB-796574351F81}"/>
              </a:ext>
            </a:extLst>
          </p:cNvPr>
          <p:cNvSpPr/>
          <p:nvPr/>
        </p:nvSpPr>
        <p:spPr bwMode="white">
          <a:xfrm>
            <a:off x="1291428" y="2173456"/>
            <a:ext cx="6209523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BA6D4-7953-548D-B16B-F099364AA346}"/>
              </a:ext>
            </a:extLst>
          </p:cNvPr>
          <p:cNvSpPr/>
          <p:nvPr/>
        </p:nvSpPr>
        <p:spPr bwMode="white">
          <a:xfrm>
            <a:off x="1127448" y="2996952"/>
            <a:ext cx="5472608" cy="51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447" y="3940813"/>
            <a:ext cx="7254922" cy="258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05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5BFC9-BAD5-C095-74DF-6053009FB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96840-F48F-6EFB-5F50-54CC19C6568E}"/>
              </a:ext>
            </a:extLst>
          </p:cNvPr>
          <p:cNvSpPr/>
          <p:nvPr/>
        </p:nvSpPr>
        <p:spPr bwMode="white">
          <a:xfrm>
            <a:off x="3910476" y="2756060"/>
            <a:ext cx="304761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39C2E9-2E48-65DA-388C-DDB6603A7E4F}"/>
              </a:ext>
            </a:extLst>
          </p:cNvPr>
          <p:cNvSpPr/>
          <p:nvPr/>
        </p:nvSpPr>
        <p:spPr bwMode="white">
          <a:xfrm>
            <a:off x="7520000" y="2756060"/>
            <a:ext cx="304761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943A3A-89C6-84D8-B705-1F9D27418FAE}"/>
              </a:ext>
            </a:extLst>
          </p:cNvPr>
          <p:cNvSpPr/>
          <p:nvPr/>
        </p:nvSpPr>
        <p:spPr bwMode="white">
          <a:xfrm>
            <a:off x="2815238" y="3748265"/>
            <a:ext cx="295238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26D68B-752C-9AF1-43F1-FB9A5608DEBC}"/>
              </a:ext>
            </a:extLst>
          </p:cNvPr>
          <p:cNvSpPr/>
          <p:nvPr/>
        </p:nvSpPr>
        <p:spPr bwMode="white">
          <a:xfrm>
            <a:off x="2043809" y="4769092"/>
            <a:ext cx="200000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7122E0-07E3-613E-0933-DA0F96F6C3DD}"/>
              </a:ext>
            </a:extLst>
          </p:cNvPr>
          <p:cNvSpPr/>
          <p:nvPr/>
        </p:nvSpPr>
        <p:spPr bwMode="white">
          <a:xfrm>
            <a:off x="6748571" y="4769092"/>
            <a:ext cx="200000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7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038A1-B0F5-0194-0702-31278CF66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9400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973B94-D2D6-6F59-7BDC-879F4C1B51DF}"/>
              </a:ext>
            </a:extLst>
          </p:cNvPr>
          <p:cNvSpPr/>
          <p:nvPr/>
        </p:nvSpPr>
        <p:spPr bwMode="white">
          <a:xfrm>
            <a:off x="4316334" y="3935425"/>
            <a:ext cx="1226856" cy="37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F72E1F-C79B-394D-EFC0-C2DE95FD6E55}"/>
              </a:ext>
            </a:extLst>
          </p:cNvPr>
          <p:cNvSpPr/>
          <p:nvPr/>
        </p:nvSpPr>
        <p:spPr bwMode="white">
          <a:xfrm>
            <a:off x="9016521" y="3935425"/>
            <a:ext cx="978169" cy="37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57BA00-B2C5-9379-2132-BEC6B1CB4EAC}"/>
              </a:ext>
            </a:extLst>
          </p:cNvPr>
          <p:cNvSpPr/>
          <p:nvPr/>
        </p:nvSpPr>
        <p:spPr bwMode="white">
          <a:xfrm>
            <a:off x="2012834" y="4869160"/>
            <a:ext cx="2448266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BE28FC-CA19-3DB2-BC36-01D766E1C749}"/>
              </a:ext>
            </a:extLst>
          </p:cNvPr>
          <p:cNvSpPr/>
          <p:nvPr/>
        </p:nvSpPr>
        <p:spPr bwMode="white">
          <a:xfrm>
            <a:off x="6456040" y="4869160"/>
            <a:ext cx="2448272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E31D5-5618-3FBA-05D7-0D638F7BE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9CED9-3C8B-1F20-DFCB-7B1EB0ED687F}"/>
              </a:ext>
            </a:extLst>
          </p:cNvPr>
          <p:cNvSpPr/>
          <p:nvPr/>
        </p:nvSpPr>
        <p:spPr bwMode="white">
          <a:xfrm>
            <a:off x="3253332" y="1429635"/>
            <a:ext cx="1762547" cy="48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FDC1AE-AAD8-D079-F0BD-321274640D2A}"/>
              </a:ext>
            </a:extLst>
          </p:cNvPr>
          <p:cNvSpPr/>
          <p:nvPr/>
        </p:nvSpPr>
        <p:spPr bwMode="white">
          <a:xfrm>
            <a:off x="8053333" y="1429635"/>
            <a:ext cx="1419047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5D24B5-F809-A252-8FB0-1711E72D24BE}"/>
              </a:ext>
            </a:extLst>
          </p:cNvPr>
          <p:cNvSpPr/>
          <p:nvPr/>
        </p:nvSpPr>
        <p:spPr bwMode="white">
          <a:xfrm>
            <a:off x="623392" y="2564904"/>
            <a:ext cx="280831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C54908-1FDA-1A88-14A8-C20AAC3A95FA}"/>
              </a:ext>
            </a:extLst>
          </p:cNvPr>
          <p:cNvSpPr/>
          <p:nvPr/>
        </p:nvSpPr>
        <p:spPr bwMode="white">
          <a:xfrm>
            <a:off x="5663952" y="2564904"/>
            <a:ext cx="3456384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9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C1BA9-59CA-255F-DABA-86E0578C8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B6D723-DA76-6422-4AFC-C994ECCF92CE}"/>
              </a:ext>
            </a:extLst>
          </p:cNvPr>
          <p:cNvSpPr/>
          <p:nvPr/>
        </p:nvSpPr>
        <p:spPr bwMode="white">
          <a:xfrm>
            <a:off x="6960096" y="3573016"/>
            <a:ext cx="3024336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15F73C4-0840-1834-1FF3-42E3429A4A3D}"/>
              </a:ext>
            </a:extLst>
          </p:cNvPr>
          <p:cNvSpPr/>
          <p:nvPr/>
        </p:nvSpPr>
        <p:spPr bwMode="white">
          <a:xfrm>
            <a:off x="5695164" y="6042233"/>
            <a:ext cx="331081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2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BC3D7-592C-0347-0043-0060FAF2E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90359-04A1-854A-ADFA-B8F178407A2A}"/>
              </a:ext>
            </a:extLst>
          </p:cNvPr>
          <p:cNvSpPr/>
          <p:nvPr/>
        </p:nvSpPr>
        <p:spPr bwMode="white">
          <a:xfrm>
            <a:off x="6096000" y="2564904"/>
            <a:ext cx="3384376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D65E6B-3A80-233E-A19C-14EC8B4F262F}"/>
              </a:ext>
            </a:extLst>
          </p:cNvPr>
          <p:cNvSpPr/>
          <p:nvPr/>
        </p:nvSpPr>
        <p:spPr bwMode="white">
          <a:xfrm>
            <a:off x="4700952" y="5096891"/>
            <a:ext cx="361904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6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CB7E4-B78B-2887-5211-6C449FD9B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8F3F17-C16B-468E-860B-E5D01ABE3973}"/>
              </a:ext>
            </a:extLst>
          </p:cNvPr>
          <p:cNvSpPr/>
          <p:nvPr/>
        </p:nvSpPr>
        <p:spPr bwMode="white">
          <a:xfrm>
            <a:off x="1634579" y="5469534"/>
            <a:ext cx="3885358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33B73F-1C4A-4CF9-A4D2-F31A529A49C0}"/>
              </a:ext>
            </a:extLst>
          </p:cNvPr>
          <p:cNvSpPr/>
          <p:nvPr/>
        </p:nvSpPr>
        <p:spPr bwMode="white">
          <a:xfrm>
            <a:off x="1343472" y="6237312"/>
            <a:ext cx="3034843" cy="43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F3F17-C16B-468E-860B-E5D01ABE3973}"/>
              </a:ext>
            </a:extLst>
          </p:cNvPr>
          <p:cNvSpPr/>
          <p:nvPr/>
        </p:nvSpPr>
        <p:spPr bwMode="white">
          <a:xfrm>
            <a:off x="5735960" y="5469534"/>
            <a:ext cx="1944215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FF8E5-A61A-8E38-053E-730797C56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3B14DC8-2CCF-AB16-B581-3CCB634F63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7156376" y="2155912"/>
            <a:ext cx="4363624" cy="243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562F3C3-92C3-E066-4370-766664D447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1847528" y="4662899"/>
            <a:ext cx="6744152" cy="178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0130A-6081-06EB-7D90-10A08E6E9FF2}"/>
              </a:ext>
            </a:extLst>
          </p:cNvPr>
          <p:cNvSpPr/>
          <p:nvPr/>
        </p:nvSpPr>
        <p:spPr bwMode="white">
          <a:xfrm>
            <a:off x="1559496" y="4782439"/>
            <a:ext cx="6192688" cy="80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3860EC-173A-E259-DAA4-07F33B10C2C1}"/>
              </a:ext>
            </a:extLst>
          </p:cNvPr>
          <p:cNvSpPr/>
          <p:nvPr/>
        </p:nvSpPr>
        <p:spPr bwMode="white">
          <a:xfrm>
            <a:off x="1487488" y="5770154"/>
            <a:ext cx="7632848" cy="56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FE426-2097-F230-49BA-336DFDA62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5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022992-4490-B0DA-E7E2-ED0287646A14}"/>
              </a:ext>
            </a:extLst>
          </p:cNvPr>
          <p:cNvSpPr/>
          <p:nvPr/>
        </p:nvSpPr>
        <p:spPr bwMode="white">
          <a:xfrm>
            <a:off x="1181163" y="5616932"/>
            <a:ext cx="3263619" cy="2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71C3AF-4678-7233-CEF4-3E696A5F4A90}"/>
              </a:ext>
            </a:extLst>
          </p:cNvPr>
          <p:cNvSpPr/>
          <p:nvPr/>
        </p:nvSpPr>
        <p:spPr bwMode="white">
          <a:xfrm>
            <a:off x="1202448" y="6277450"/>
            <a:ext cx="7701864" cy="35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A4C2A-76F3-0EB9-4173-6D202B56B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8E87C-7042-2681-7B27-624632BB9BB1}"/>
              </a:ext>
            </a:extLst>
          </p:cNvPr>
          <p:cNvSpPr/>
          <p:nvPr/>
        </p:nvSpPr>
        <p:spPr bwMode="white">
          <a:xfrm>
            <a:off x="1291428" y="2222783"/>
            <a:ext cx="4914285" cy="39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49F228-867D-321E-F1E9-B349B39F056C}"/>
              </a:ext>
            </a:extLst>
          </p:cNvPr>
          <p:cNvSpPr/>
          <p:nvPr/>
        </p:nvSpPr>
        <p:spPr bwMode="white">
          <a:xfrm>
            <a:off x="1329523" y="3120291"/>
            <a:ext cx="9230973" cy="47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447" y="3875191"/>
            <a:ext cx="7182913" cy="255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