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3" r:id="rId4"/>
    <p:sldId id="330" r:id="rId5"/>
    <p:sldId id="329" r:id="rId6"/>
    <p:sldId id="328" r:id="rId7"/>
    <p:sldId id="327" r:id="rId8"/>
    <p:sldId id="326" r:id="rId9"/>
    <p:sldId id="325" r:id="rId10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E1295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76952" y="3081381"/>
            <a:ext cx="5438095" cy="6952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A4F9481-B582-7EA2-E6B0-C25F0690C2F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520" y="548680"/>
            <a:ext cx="7920880" cy="24380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29333" y="2636912"/>
            <a:ext cx="5253177" cy="4050643"/>
          </a:xfrm>
          <a:prstGeom prst="rect">
            <a:avLst/>
          </a:prstGeom>
        </p:spPr>
      </p:pic>
      <p:cxnSp>
        <p:nvCxnSpPr>
          <p:cNvPr id="8" name="直接连接符 7"/>
          <p:cNvCxnSpPr/>
          <p:nvPr/>
        </p:nvCxnSpPr>
        <p:spPr>
          <a:xfrm>
            <a:off x="5519936" y="3212976"/>
            <a:ext cx="1512168" cy="0"/>
          </a:xfrm>
          <a:prstGeom prst="line">
            <a:avLst/>
          </a:prstGeom>
          <a:ln>
            <a:solidFill>
              <a:srgbClr val="EE12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5627948" y="4647164"/>
            <a:ext cx="1296144" cy="1584176"/>
          </a:xfrm>
          <a:prstGeom prst="line">
            <a:avLst/>
          </a:prstGeom>
          <a:ln>
            <a:solidFill>
              <a:srgbClr val="EE12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>
            <a:off x="5482731" y="4719172"/>
            <a:ext cx="1368152" cy="1440160"/>
          </a:xfrm>
          <a:prstGeom prst="line">
            <a:avLst/>
          </a:prstGeom>
          <a:ln>
            <a:solidFill>
              <a:srgbClr val="EE12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4320390-8895-A9A5-7F3A-886F3D2ABF3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770416"/>
            <a:ext cx="9553056" cy="31319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E339B4F0-F83E-5FBF-367A-0FB272C72BB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220" b="9632"/>
          <a:stretch/>
        </p:blipFill>
        <p:spPr>
          <a:xfrm>
            <a:off x="7608168" y="3624699"/>
            <a:ext cx="4123718" cy="14679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53DCE662-4097-405F-73EC-8743CC2DAED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887"/>
          <a:stretch/>
        </p:blipFill>
        <p:spPr>
          <a:xfrm>
            <a:off x="1559496" y="3671214"/>
            <a:ext cx="7032184" cy="28836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8F60E9A-7AE4-8B5B-7CA8-72202F97528C}"/>
              </a:ext>
            </a:extLst>
          </p:cNvPr>
          <p:cNvSpPr/>
          <p:nvPr/>
        </p:nvSpPr>
        <p:spPr bwMode="white">
          <a:xfrm>
            <a:off x="1521400" y="3861049"/>
            <a:ext cx="5654720" cy="5855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CB64649-3DD6-B42B-FC7E-6EC91DFC6896}"/>
              </a:ext>
            </a:extLst>
          </p:cNvPr>
          <p:cNvSpPr/>
          <p:nvPr/>
        </p:nvSpPr>
        <p:spPr bwMode="white">
          <a:xfrm>
            <a:off x="1415480" y="4797153"/>
            <a:ext cx="4267824" cy="602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84AB766-24EE-E77D-7419-14012808B980}"/>
              </a:ext>
            </a:extLst>
          </p:cNvPr>
          <p:cNvSpPr/>
          <p:nvPr/>
        </p:nvSpPr>
        <p:spPr bwMode="white">
          <a:xfrm>
            <a:off x="1521400" y="5943726"/>
            <a:ext cx="7886968" cy="467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595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D4693E5-265B-5842-B5DA-C24F199298C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9756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A27479A-EDBE-000B-2B1A-E83AE81495D2}"/>
              </a:ext>
            </a:extLst>
          </p:cNvPr>
          <p:cNvSpPr/>
          <p:nvPr/>
        </p:nvSpPr>
        <p:spPr bwMode="white">
          <a:xfrm>
            <a:off x="1243680" y="5307295"/>
            <a:ext cx="3770500" cy="402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8868CD6-7623-7CCA-AD7A-1C37DA544639}"/>
              </a:ext>
            </a:extLst>
          </p:cNvPr>
          <p:cNvSpPr/>
          <p:nvPr/>
        </p:nvSpPr>
        <p:spPr bwMode="white">
          <a:xfrm>
            <a:off x="1127448" y="6165305"/>
            <a:ext cx="9490116" cy="470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5538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EF4B690-E445-9DBC-00C8-56619F2A134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816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2D63608-96AF-CC9C-FE2D-F7A74514B7E9}"/>
              </a:ext>
            </a:extLst>
          </p:cNvPr>
          <p:cNvSpPr/>
          <p:nvPr/>
        </p:nvSpPr>
        <p:spPr bwMode="white">
          <a:xfrm>
            <a:off x="1300952" y="4372466"/>
            <a:ext cx="4123809" cy="438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FBE679A-E4C4-826C-E705-9FFE25926693}"/>
              </a:ext>
            </a:extLst>
          </p:cNvPr>
          <p:cNvSpPr/>
          <p:nvPr/>
        </p:nvSpPr>
        <p:spPr bwMode="white">
          <a:xfrm>
            <a:off x="1055440" y="5301208"/>
            <a:ext cx="10464560" cy="576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3238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BF77095-9B89-B98F-A80F-6CAD0DDDB51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9415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07926BC-799E-AF5B-8E46-1D6214FA7D3D}"/>
              </a:ext>
            </a:extLst>
          </p:cNvPr>
          <p:cNvSpPr/>
          <p:nvPr/>
        </p:nvSpPr>
        <p:spPr bwMode="white">
          <a:xfrm>
            <a:off x="1264664" y="5251116"/>
            <a:ext cx="3939737" cy="363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C0D8434-6CD4-2B43-2F57-DDC02A9B2C5B}"/>
              </a:ext>
            </a:extLst>
          </p:cNvPr>
          <p:cNvSpPr/>
          <p:nvPr/>
        </p:nvSpPr>
        <p:spPr bwMode="white">
          <a:xfrm>
            <a:off x="1300975" y="6177804"/>
            <a:ext cx="8899481" cy="417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3154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C6D9391-5371-F14B-AC9A-FAA129BB350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908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765509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C523BDF-1F16-4B4C-FA2C-0421245CC2D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982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CC2C134-12B0-4ADE-37A0-62B34E7B684E}"/>
              </a:ext>
            </a:extLst>
          </p:cNvPr>
          <p:cNvSpPr/>
          <p:nvPr/>
        </p:nvSpPr>
        <p:spPr bwMode="white">
          <a:xfrm>
            <a:off x="1291428" y="2375652"/>
            <a:ext cx="4133333" cy="439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1F9EEDD-76E7-FDBD-5154-4373A3D825D0}"/>
              </a:ext>
            </a:extLst>
          </p:cNvPr>
          <p:cNvSpPr/>
          <p:nvPr/>
        </p:nvSpPr>
        <p:spPr bwMode="white">
          <a:xfrm>
            <a:off x="1320000" y="3349615"/>
            <a:ext cx="7723809" cy="486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930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1F899BD-6F57-F006-C7CF-1B8C28E9724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505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084F24A-871F-D3A9-9B0E-F7DF2BE60568}"/>
              </a:ext>
            </a:extLst>
          </p:cNvPr>
          <p:cNvSpPr/>
          <p:nvPr/>
        </p:nvSpPr>
        <p:spPr bwMode="white">
          <a:xfrm>
            <a:off x="1300952" y="3268957"/>
            <a:ext cx="4571428" cy="428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3BF3E9E-489B-6734-0E1D-22813821F967}"/>
              </a:ext>
            </a:extLst>
          </p:cNvPr>
          <p:cNvSpPr/>
          <p:nvPr/>
        </p:nvSpPr>
        <p:spPr bwMode="white">
          <a:xfrm>
            <a:off x="1055440" y="4221088"/>
            <a:ext cx="684076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5913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2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2023-12-13T01:29:37Z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