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46" r:id="rId3"/>
    <p:sldId id="345" r:id="rId4"/>
    <p:sldId id="344" r:id="rId5"/>
    <p:sldId id="343" r:id="rId6"/>
    <p:sldId id="342" r:id="rId7"/>
    <p:sldId id="341" r:id="rId8"/>
    <p:sldId id="340" r:id="rId9"/>
    <p:sldId id="339" r:id="rId10"/>
    <p:sldId id="338" r:id="rId11"/>
    <p:sldId id="337" r:id="rId12"/>
    <p:sldId id="334" r:id="rId13"/>
    <p:sldId id="332" r:id="rId14"/>
    <p:sldId id="331" r:id="rId15"/>
    <p:sldId id="329" r:id="rId16"/>
    <p:sldId id="327" r:id="rId17"/>
    <p:sldId id="326" r:id="rId18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76D12CA-38EC-395D-92A1-070995FB95B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555"/>
          <a:stretch/>
        </p:blipFill>
        <p:spPr>
          <a:xfrm>
            <a:off x="3263984" y="2852936"/>
            <a:ext cx="5664032" cy="8472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222A0FE-A1FF-1740-DF45-AC8A42FF281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262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2AAF71A-0BCD-93BD-AA4C-BE00B190ACE9}"/>
              </a:ext>
            </a:extLst>
          </p:cNvPr>
          <p:cNvSpPr/>
          <p:nvPr/>
        </p:nvSpPr>
        <p:spPr bwMode="white">
          <a:xfrm>
            <a:off x="1072380" y="2154323"/>
            <a:ext cx="1590476" cy="2383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8B15EDF-41AB-22C3-495D-66886D5F8ADF}"/>
              </a:ext>
            </a:extLst>
          </p:cNvPr>
          <p:cNvSpPr/>
          <p:nvPr/>
        </p:nvSpPr>
        <p:spPr bwMode="white">
          <a:xfrm>
            <a:off x="4262857" y="2154323"/>
            <a:ext cx="1276190" cy="2383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EAF5AF8-81FA-2C7E-A2F1-C55D9E5C39F0}"/>
              </a:ext>
            </a:extLst>
          </p:cNvPr>
          <p:cNvSpPr/>
          <p:nvPr/>
        </p:nvSpPr>
        <p:spPr bwMode="white">
          <a:xfrm>
            <a:off x="7462857" y="2154323"/>
            <a:ext cx="1266666" cy="2383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6298326-AD20-6379-ECC6-BEE63CAE5703}"/>
              </a:ext>
            </a:extLst>
          </p:cNvPr>
          <p:cNvSpPr/>
          <p:nvPr/>
        </p:nvSpPr>
        <p:spPr bwMode="white">
          <a:xfrm>
            <a:off x="1072380" y="2726415"/>
            <a:ext cx="790476" cy="228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B0120C3-2BC5-069C-0894-B4C37325EA6C}"/>
              </a:ext>
            </a:extLst>
          </p:cNvPr>
          <p:cNvSpPr/>
          <p:nvPr/>
        </p:nvSpPr>
        <p:spPr bwMode="white">
          <a:xfrm>
            <a:off x="4262857" y="2726415"/>
            <a:ext cx="790476" cy="228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C953949-9684-699B-DE73-26FF5A688EA3}"/>
              </a:ext>
            </a:extLst>
          </p:cNvPr>
          <p:cNvSpPr/>
          <p:nvPr/>
        </p:nvSpPr>
        <p:spPr bwMode="white">
          <a:xfrm>
            <a:off x="7462857" y="2726415"/>
            <a:ext cx="790476" cy="228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4196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B8B209C-4334-A8CB-DDB4-01008251636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47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EF81504F-C179-56B1-F016-070F87CA6F5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554"/>
          <a:stretch/>
        </p:blipFill>
        <p:spPr>
          <a:xfrm>
            <a:off x="720000" y="1484784"/>
            <a:ext cx="7392224" cy="34834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6D04665C-8D81-673F-ED16-0A514EA66F9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956846"/>
            <a:ext cx="10800000" cy="16738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FE690F1-5F4B-A20D-62F6-F51C1FBDB3B7}"/>
              </a:ext>
            </a:extLst>
          </p:cNvPr>
          <p:cNvSpPr/>
          <p:nvPr/>
        </p:nvSpPr>
        <p:spPr bwMode="white">
          <a:xfrm>
            <a:off x="3910476" y="5100321"/>
            <a:ext cx="647619" cy="258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9181911-DB10-BECF-B230-27DB068922AC}"/>
              </a:ext>
            </a:extLst>
          </p:cNvPr>
          <p:cNvSpPr/>
          <p:nvPr/>
        </p:nvSpPr>
        <p:spPr bwMode="white">
          <a:xfrm>
            <a:off x="8653333" y="5109886"/>
            <a:ext cx="628571" cy="229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B91D7C4-4F76-3AA8-B2B9-D73B62F851B4}"/>
              </a:ext>
            </a:extLst>
          </p:cNvPr>
          <p:cNvSpPr/>
          <p:nvPr/>
        </p:nvSpPr>
        <p:spPr bwMode="white">
          <a:xfrm>
            <a:off x="3910476" y="5635961"/>
            <a:ext cx="619047" cy="277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2F1C3D9-A891-D474-16F6-A94D7FEED5E3}"/>
              </a:ext>
            </a:extLst>
          </p:cNvPr>
          <p:cNvSpPr/>
          <p:nvPr/>
        </p:nvSpPr>
        <p:spPr bwMode="white">
          <a:xfrm>
            <a:off x="3567619" y="6209862"/>
            <a:ext cx="628571" cy="219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D068D96-28BB-282F-C323-94C7182E2584}"/>
              </a:ext>
            </a:extLst>
          </p:cNvPr>
          <p:cNvSpPr/>
          <p:nvPr/>
        </p:nvSpPr>
        <p:spPr bwMode="white">
          <a:xfrm>
            <a:off x="7567619" y="6190732"/>
            <a:ext cx="647619" cy="258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8900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2F77E0E-025D-6674-BCA2-D3598EF4059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269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276D057F-88E0-A91B-B765-CBAA148C383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4149080"/>
            <a:ext cx="10800000" cy="16738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E3E0C5C-345A-BC18-4723-75A3CF51AAEA}"/>
              </a:ext>
            </a:extLst>
          </p:cNvPr>
          <p:cNvSpPr/>
          <p:nvPr/>
        </p:nvSpPr>
        <p:spPr bwMode="white">
          <a:xfrm>
            <a:off x="6267428" y="4273425"/>
            <a:ext cx="647619" cy="258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4EA9B49-B2D9-3BB8-088C-E9BBA013CA83}"/>
              </a:ext>
            </a:extLst>
          </p:cNvPr>
          <p:cNvSpPr/>
          <p:nvPr/>
        </p:nvSpPr>
        <p:spPr bwMode="white">
          <a:xfrm>
            <a:off x="1153142" y="4818630"/>
            <a:ext cx="638095" cy="258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9DF543E-BD30-EAEF-A264-7B62B6E38693}"/>
              </a:ext>
            </a:extLst>
          </p:cNvPr>
          <p:cNvSpPr/>
          <p:nvPr/>
        </p:nvSpPr>
        <p:spPr bwMode="white">
          <a:xfrm>
            <a:off x="5810285" y="4809065"/>
            <a:ext cx="638095" cy="267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F50CCDA-4CEA-2F60-2341-45A9E2680935}"/>
              </a:ext>
            </a:extLst>
          </p:cNvPr>
          <p:cNvSpPr/>
          <p:nvPr/>
        </p:nvSpPr>
        <p:spPr bwMode="white">
          <a:xfrm>
            <a:off x="10238857" y="4837760"/>
            <a:ext cx="333333" cy="219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EDDFCE8-8CC5-CC3F-04F5-5694B0065530}"/>
              </a:ext>
            </a:extLst>
          </p:cNvPr>
          <p:cNvSpPr/>
          <p:nvPr/>
        </p:nvSpPr>
        <p:spPr bwMode="white">
          <a:xfrm>
            <a:off x="657904" y="5354271"/>
            <a:ext cx="333333" cy="267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F142916-614B-09FE-530B-9CD07576CF5C}"/>
              </a:ext>
            </a:extLst>
          </p:cNvPr>
          <p:cNvSpPr/>
          <p:nvPr/>
        </p:nvSpPr>
        <p:spPr bwMode="white">
          <a:xfrm>
            <a:off x="4657904" y="5363836"/>
            <a:ext cx="647619" cy="258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13808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3DC21E0-4165-5818-D427-AEB762D10A1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968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88EA2DA-17E7-51C0-B767-5412FB1E819B}"/>
              </a:ext>
            </a:extLst>
          </p:cNvPr>
          <p:cNvSpPr/>
          <p:nvPr/>
        </p:nvSpPr>
        <p:spPr bwMode="white">
          <a:xfrm>
            <a:off x="1500952" y="2668135"/>
            <a:ext cx="2228571" cy="257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0609027-14BD-F9B4-C837-5E1FD3801FE2}"/>
              </a:ext>
            </a:extLst>
          </p:cNvPr>
          <p:cNvSpPr/>
          <p:nvPr/>
        </p:nvSpPr>
        <p:spPr bwMode="white">
          <a:xfrm>
            <a:off x="1520000" y="3173165"/>
            <a:ext cx="4552380" cy="257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5090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8DF3CAE-7F46-5B84-0CF3-0392F9E6100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440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7D8196E-0EAD-895E-EEAD-62E79BA5B60F}"/>
              </a:ext>
            </a:extLst>
          </p:cNvPr>
          <p:cNvSpPr/>
          <p:nvPr/>
        </p:nvSpPr>
        <p:spPr bwMode="white">
          <a:xfrm>
            <a:off x="1510476" y="2204143"/>
            <a:ext cx="2342857" cy="248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5B5C20E-4796-F00E-9295-C97D105DF5F4}"/>
              </a:ext>
            </a:extLst>
          </p:cNvPr>
          <p:cNvSpPr/>
          <p:nvPr/>
        </p:nvSpPr>
        <p:spPr bwMode="white">
          <a:xfrm>
            <a:off x="1510476" y="2681718"/>
            <a:ext cx="3304761" cy="257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94C36427-1A90-AB45-F9CB-9F6E53D3F16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3445793"/>
            <a:ext cx="10800000" cy="21262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3633D00-EA8D-8C25-F5E9-3253E4A44DEF}"/>
              </a:ext>
            </a:extLst>
          </p:cNvPr>
          <p:cNvSpPr/>
          <p:nvPr/>
        </p:nvSpPr>
        <p:spPr bwMode="white">
          <a:xfrm>
            <a:off x="1484010" y="4666256"/>
            <a:ext cx="4756005" cy="257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7D30B88-2628-219D-AA9D-8FE452E47A57}"/>
              </a:ext>
            </a:extLst>
          </p:cNvPr>
          <p:cNvSpPr/>
          <p:nvPr/>
        </p:nvSpPr>
        <p:spPr bwMode="white">
          <a:xfrm>
            <a:off x="1503059" y="5171604"/>
            <a:ext cx="3590476" cy="257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4980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B6BA68D-476A-0E85-BF5B-847ECB784DD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974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FAABACC-9A60-B8B8-0A92-68B48D5FBC61}"/>
              </a:ext>
            </a:extLst>
          </p:cNvPr>
          <p:cNvSpPr/>
          <p:nvPr/>
        </p:nvSpPr>
        <p:spPr bwMode="white">
          <a:xfrm>
            <a:off x="1491428" y="2163753"/>
            <a:ext cx="2495238" cy="247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D004E8E-2FBD-B0A0-5FE6-C5D7059E10DE}"/>
              </a:ext>
            </a:extLst>
          </p:cNvPr>
          <p:cNvSpPr/>
          <p:nvPr/>
        </p:nvSpPr>
        <p:spPr bwMode="white">
          <a:xfrm>
            <a:off x="1510476" y="2659523"/>
            <a:ext cx="5371428" cy="257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50409B50-D817-9CFB-F55B-91FB18B04D6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3069486"/>
            <a:ext cx="10800000" cy="3055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7B6A7B0-6D8F-E10A-2138-3D91691DA7A2}"/>
              </a:ext>
            </a:extLst>
          </p:cNvPr>
          <p:cNvSpPr/>
          <p:nvPr/>
        </p:nvSpPr>
        <p:spPr bwMode="white">
          <a:xfrm>
            <a:off x="1760201" y="4272687"/>
            <a:ext cx="1295238" cy="200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0ADAD3E-3E26-D976-FD8B-1015D769E83C}"/>
              </a:ext>
            </a:extLst>
          </p:cNvPr>
          <p:cNvSpPr/>
          <p:nvPr/>
        </p:nvSpPr>
        <p:spPr bwMode="white">
          <a:xfrm>
            <a:off x="1541154" y="4778796"/>
            <a:ext cx="1095238" cy="200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087A021-E3D0-50C3-AD47-6BDBFECFBC40}"/>
              </a:ext>
            </a:extLst>
          </p:cNvPr>
          <p:cNvSpPr/>
          <p:nvPr/>
        </p:nvSpPr>
        <p:spPr bwMode="white">
          <a:xfrm>
            <a:off x="1541154" y="5256257"/>
            <a:ext cx="1628571" cy="257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A35EC6B-98ED-02F6-90AB-CFA4CD69EAFC}"/>
              </a:ext>
            </a:extLst>
          </p:cNvPr>
          <p:cNvSpPr/>
          <p:nvPr/>
        </p:nvSpPr>
        <p:spPr bwMode="white">
          <a:xfrm>
            <a:off x="1503059" y="5752816"/>
            <a:ext cx="5647619" cy="267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2477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CFA8191-9148-FBF9-6A26-B32813C3CE4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968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44F3E6F-8B5E-F2DA-E2B0-1C7398241D01}"/>
              </a:ext>
            </a:extLst>
          </p:cNvPr>
          <p:cNvSpPr/>
          <p:nvPr/>
        </p:nvSpPr>
        <p:spPr bwMode="white">
          <a:xfrm>
            <a:off x="1005714" y="2220279"/>
            <a:ext cx="2238095" cy="209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AC5BD21-14A0-2D60-C764-9A3B185E4B6A}"/>
              </a:ext>
            </a:extLst>
          </p:cNvPr>
          <p:cNvSpPr/>
          <p:nvPr/>
        </p:nvSpPr>
        <p:spPr bwMode="white">
          <a:xfrm>
            <a:off x="4053333" y="2220279"/>
            <a:ext cx="1828571" cy="200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B6C84A8-7028-2E28-907B-8B776B341D0C}"/>
              </a:ext>
            </a:extLst>
          </p:cNvPr>
          <p:cNvSpPr/>
          <p:nvPr/>
        </p:nvSpPr>
        <p:spPr bwMode="white">
          <a:xfrm>
            <a:off x="3815238" y="2715780"/>
            <a:ext cx="1657142" cy="209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17B32E5-B9F5-CB3B-3E23-6700666771F3}"/>
              </a:ext>
            </a:extLst>
          </p:cNvPr>
          <p:cNvSpPr/>
          <p:nvPr/>
        </p:nvSpPr>
        <p:spPr bwMode="white">
          <a:xfrm>
            <a:off x="3815238" y="3220809"/>
            <a:ext cx="1076190" cy="209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D35DBF5-951C-006C-108F-DE31C2B1D974}"/>
              </a:ext>
            </a:extLst>
          </p:cNvPr>
          <p:cNvSpPr/>
          <p:nvPr/>
        </p:nvSpPr>
        <p:spPr bwMode="white">
          <a:xfrm>
            <a:off x="1034285" y="3697252"/>
            <a:ext cx="2076190" cy="257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5840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284C0B0-2485-C935-14CE-FB589FC3204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009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9F1432A-CBC2-DBDB-420A-093B5E6DC5A5}"/>
              </a:ext>
            </a:extLst>
          </p:cNvPr>
          <p:cNvSpPr/>
          <p:nvPr/>
        </p:nvSpPr>
        <p:spPr bwMode="white">
          <a:xfrm>
            <a:off x="1043809" y="2202854"/>
            <a:ext cx="2609523" cy="2289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DA64212-67D5-8AD7-6E68-C283FA9A2463}"/>
              </a:ext>
            </a:extLst>
          </p:cNvPr>
          <p:cNvSpPr/>
          <p:nvPr/>
        </p:nvSpPr>
        <p:spPr bwMode="white">
          <a:xfrm>
            <a:off x="1986666" y="2718095"/>
            <a:ext cx="1828571" cy="2003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9C8B443-BB0D-71FA-5671-AE89A2D53311}"/>
              </a:ext>
            </a:extLst>
          </p:cNvPr>
          <p:cNvSpPr/>
          <p:nvPr/>
        </p:nvSpPr>
        <p:spPr bwMode="white">
          <a:xfrm>
            <a:off x="1748571" y="3214254"/>
            <a:ext cx="1380952" cy="209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A7183FCD-DA2B-939B-248D-987FCC61394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4072990"/>
            <a:ext cx="10800000" cy="24676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06E5477-7FD4-0F93-3450-C0CB6E7121F6}"/>
              </a:ext>
            </a:extLst>
          </p:cNvPr>
          <p:cNvSpPr/>
          <p:nvPr/>
        </p:nvSpPr>
        <p:spPr bwMode="white">
          <a:xfrm>
            <a:off x="1748571" y="3719954"/>
            <a:ext cx="1209523" cy="209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189F117-21FA-5CAC-E3C0-7C8B7F422E21}"/>
              </a:ext>
            </a:extLst>
          </p:cNvPr>
          <p:cNvSpPr/>
          <p:nvPr/>
        </p:nvSpPr>
        <p:spPr bwMode="white">
          <a:xfrm>
            <a:off x="779103" y="4149322"/>
            <a:ext cx="2724609" cy="287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F232803-CC01-549A-0C44-6B371C6ED012}"/>
              </a:ext>
            </a:extLst>
          </p:cNvPr>
          <p:cNvSpPr/>
          <p:nvPr/>
        </p:nvSpPr>
        <p:spPr bwMode="white">
          <a:xfrm>
            <a:off x="911424" y="4693059"/>
            <a:ext cx="2724609" cy="287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30F7BC4-85A7-6433-6F39-489A8357CB79}"/>
              </a:ext>
            </a:extLst>
          </p:cNvPr>
          <p:cNvSpPr/>
          <p:nvPr/>
        </p:nvSpPr>
        <p:spPr bwMode="white">
          <a:xfrm>
            <a:off x="1043809" y="5182813"/>
            <a:ext cx="2724609" cy="287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F56920B-0305-7DAB-8989-20E04C97EFD6}"/>
              </a:ext>
            </a:extLst>
          </p:cNvPr>
          <p:cNvSpPr/>
          <p:nvPr/>
        </p:nvSpPr>
        <p:spPr bwMode="white">
          <a:xfrm>
            <a:off x="624361" y="5632846"/>
            <a:ext cx="2724609" cy="287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D60D1139-89DB-7579-405B-9D36DC3B49D3}"/>
              </a:ext>
            </a:extLst>
          </p:cNvPr>
          <p:cNvSpPr/>
          <p:nvPr/>
        </p:nvSpPr>
        <p:spPr bwMode="white">
          <a:xfrm>
            <a:off x="911423" y="6176583"/>
            <a:ext cx="4320481" cy="348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2248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1FE6A5F-23AA-7967-93C6-C41B1841FE7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436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0D337FA-B85F-392C-53E4-2A0B70A6BE0B}"/>
              </a:ext>
            </a:extLst>
          </p:cNvPr>
          <p:cNvSpPr/>
          <p:nvPr/>
        </p:nvSpPr>
        <p:spPr bwMode="white">
          <a:xfrm>
            <a:off x="4948571" y="1676927"/>
            <a:ext cx="209523" cy="228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0EB8C4D-1774-9176-9AB7-E806DCFCF19B}"/>
              </a:ext>
            </a:extLst>
          </p:cNvPr>
          <p:cNvSpPr/>
          <p:nvPr/>
        </p:nvSpPr>
        <p:spPr bwMode="white">
          <a:xfrm>
            <a:off x="8691428" y="1676927"/>
            <a:ext cx="542856" cy="238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4221A70-7302-0D78-1578-5D2047B007AA}"/>
              </a:ext>
            </a:extLst>
          </p:cNvPr>
          <p:cNvSpPr/>
          <p:nvPr/>
        </p:nvSpPr>
        <p:spPr bwMode="white">
          <a:xfrm>
            <a:off x="2624761" y="2229437"/>
            <a:ext cx="676190" cy="238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A7FEF53-1B60-7DD6-9BA4-7FF126D7FC21}"/>
              </a:ext>
            </a:extLst>
          </p:cNvPr>
          <p:cNvSpPr/>
          <p:nvPr/>
        </p:nvSpPr>
        <p:spPr bwMode="white">
          <a:xfrm>
            <a:off x="7434285" y="2791473"/>
            <a:ext cx="323809" cy="228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7657D33-FF50-3E60-E305-16902BE1A179}"/>
              </a:ext>
            </a:extLst>
          </p:cNvPr>
          <p:cNvSpPr/>
          <p:nvPr/>
        </p:nvSpPr>
        <p:spPr bwMode="white">
          <a:xfrm>
            <a:off x="5672380" y="3343984"/>
            <a:ext cx="628571" cy="266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9FACA60-D51C-0ED8-68E0-7EFECAA72100}"/>
              </a:ext>
            </a:extLst>
          </p:cNvPr>
          <p:cNvSpPr/>
          <p:nvPr/>
        </p:nvSpPr>
        <p:spPr bwMode="white">
          <a:xfrm>
            <a:off x="5591944" y="3867916"/>
            <a:ext cx="504056" cy="353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6714E0A-3E6E-C989-5210-A6E437FB7566}"/>
              </a:ext>
            </a:extLst>
          </p:cNvPr>
          <p:cNvSpPr/>
          <p:nvPr/>
        </p:nvSpPr>
        <p:spPr bwMode="white">
          <a:xfrm>
            <a:off x="9024761" y="3963176"/>
            <a:ext cx="314284" cy="152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1612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6B436E1-6E31-948C-0DB9-DC4D66EB347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003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D0A374B-5F65-3D1A-5908-DE9A6446F606}"/>
              </a:ext>
            </a:extLst>
          </p:cNvPr>
          <p:cNvSpPr/>
          <p:nvPr/>
        </p:nvSpPr>
        <p:spPr bwMode="white">
          <a:xfrm>
            <a:off x="6462857" y="1134108"/>
            <a:ext cx="495238" cy="238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E8226CF-6058-E7EF-1161-9F1F9F04385D}"/>
              </a:ext>
            </a:extLst>
          </p:cNvPr>
          <p:cNvSpPr/>
          <p:nvPr/>
        </p:nvSpPr>
        <p:spPr bwMode="white">
          <a:xfrm>
            <a:off x="9520000" y="1134108"/>
            <a:ext cx="514285" cy="238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B6D3646-BC13-BD9E-570C-2F1D286ADC8F}"/>
              </a:ext>
            </a:extLst>
          </p:cNvPr>
          <p:cNvSpPr/>
          <p:nvPr/>
        </p:nvSpPr>
        <p:spPr bwMode="white">
          <a:xfrm>
            <a:off x="5796190" y="1696718"/>
            <a:ext cx="380952" cy="238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88631DB-020C-F5A2-D057-440B34007E0F}"/>
              </a:ext>
            </a:extLst>
          </p:cNvPr>
          <p:cNvSpPr/>
          <p:nvPr/>
        </p:nvSpPr>
        <p:spPr bwMode="white">
          <a:xfrm>
            <a:off x="8672380" y="1696718"/>
            <a:ext cx="371428" cy="238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91CBBE4-3CFB-5678-4DF0-93C82994AC45}"/>
              </a:ext>
            </a:extLst>
          </p:cNvPr>
          <p:cNvSpPr/>
          <p:nvPr/>
        </p:nvSpPr>
        <p:spPr bwMode="white">
          <a:xfrm>
            <a:off x="1815238" y="2249793"/>
            <a:ext cx="695238" cy="238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FA41B77-EDD0-AEF7-5AD3-6715EA0B2C69}"/>
              </a:ext>
            </a:extLst>
          </p:cNvPr>
          <p:cNvSpPr/>
          <p:nvPr/>
        </p:nvSpPr>
        <p:spPr bwMode="white">
          <a:xfrm>
            <a:off x="8005714" y="2812403"/>
            <a:ext cx="304761" cy="257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D3BC196-8D0E-75E3-CB0E-DC9341D8B1B7}"/>
              </a:ext>
            </a:extLst>
          </p:cNvPr>
          <p:cNvSpPr/>
          <p:nvPr/>
        </p:nvSpPr>
        <p:spPr bwMode="white">
          <a:xfrm>
            <a:off x="2815238" y="3355942"/>
            <a:ext cx="295238" cy="276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8F5C7CA-821D-CECF-BDA9-0385F2EFD8A4}"/>
              </a:ext>
            </a:extLst>
          </p:cNvPr>
          <p:cNvSpPr/>
          <p:nvPr/>
        </p:nvSpPr>
        <p:spPr bwMode="white">
          <a:xfrm>
            <a:off x="5520000" y="3375013"/>
            <a:ext cx="314285" cy="2288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CE3032B-AF3B-95B1-76FE-CA6ABC65A6C3}"/>
              </a:ext>
            </a:extLst>
          </p:cNvPr>
          <p:cNvSpPr/>
          <p:nvPr/>
        </p:nvSpPr>
        <p:spPr bwMode="white">
          <a:xfrm>
            <a:off x="9110476" y="3994838"/>
            <a:ext cx="209523" cy="238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FA44E446-4651-2C59-712D-B33258BEB22D}"/>
              </a:ext>
            </a:extLst>
          </p:cNvPr>
          <p:cNvSpPr/>
          <p:nvPr/>
        </p:nvSpPr>
        <p:spPr bwMode="white">
          <a:xfrm>
            <a:off x="5920000" y="4662342"/>
            <a:ext cx="219047" cy="238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8887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B2A9111-D891-61F8-4E64-C4E56984F01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135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B404425-F909-7AC3-354B-39E4D82C3701}"/>
              </a:ext>
            </a:extLst>
          </p:cNvPr>
          <p:cNvSpPr/>
          <p:nvPr/>
        </p:nvSpPr>
        <p:spPr bwMode="white">
          <a:xfrm>
            <a:off x="7386666" y="1172236"/>
            <a:ext cx="695238" cy="238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21B9E39-4E1E-2C2C-880B-B2D62A1C97C6}"/>
              </a:ext>
            </a:extLst>
          </p:cNvPr>
          <p:cNvSpPr/>
          <p:nvPr/>
        </p:nvSpPr>
        <p:spPr bwMode="white">
          <a:xfrm>
            <a:off x="2843809" y="1734805"/>
            <a:ext cx="219047" cy="238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078F983-2BA4-184A-E289-05FB1E1F85D8}"/>
              </a:ext>
            </a:extLst>
          </p:cNvPr>
          <p:cNvSpPr/>
          <p:nvPr/>
        </p:nvSpPr>
        <p:spPr bwMode="white">
          <a:xfrm>
            <a:off x="9624761" y="2297375"/>
            <a:ext cx="533334" cy="238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C514CB3-5A21-D4A9-EF49-EA428B71BC34}"/>
              </a:ext>
            </a:extLst>
          </p:cNvPr>
          <p:cNvSpPr/>
          <p:nvPr/>
        </p:nvSpPr>
        <p:spPr bwMode="white">
          <a:xfrm>
            <a:off x="2605714" y="3975548"/>
            <a:ext cx="533333" cy="238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AC312ED-1A6F-963C-A49D-BC034657DD01}"/>
              </a:ext>
            </a:extLst>
          </p:cNvPr>
          <p:cNvSpPr/>
          <p:nvPr/>
        </p:nvSpPr>
        <p:spPr bwMode="white">
          <a:xfrm>
            <a:off x="6777142" y="3975548"/>
            <a:ext cx="676190" cy="238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32301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37DE081-73AC-5175-B49A-312F6352D4D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613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D532F05-D471-61DD-7779-AA9B34036C4D}"/>
              </a:ext>
            </a:extLst>
          </p:cNvPr>
          <p:cNvSpPr/>
          <p:nvPr/>
        </p:nvSpPr>
        <p:spPr bwMode="white">
          <a:xfrm>
            <a:off x="10748571" y="1668143"/>
            <a:ext cx="323809" cy="295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9BD85DD-3B5A-8289-901E-D830322147BD}"/>
              </a:ext>
            </a:extLst>
          </p:cNvPr>
          <p:cNvSpPr/>
          <p:nvPr/>
        </p:nvSpPr>
        <p:spPr bwMode="white">
          <a:xfrm>
            <a:off x="10824761" y="2268925"/>
            <a:ext cx="219047" cy="181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5DC226D-3D03-0A04-37F0-FCADB022B422}"/>
              </a:ext>
            </a:extLst>
          </p:cNvPr>
          <p:cNvSpPr/>
          <p:nvPr/>
        </p:nvSpPr>
        <p:spPr bwMode="white">
          <a:xfrm>
            <a:off x="10748571" y="2783881"/>
            <a:ext cx="323809" cy="295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88747F2-F854-7BB8-F15B-3B7EFE272695}"/>
              </a:ext>
            </a:extLst>
          </p:cNvPr>
          <p:cNvSpPr/>
          <p:nvPr/>
        </p:nvSpPr>
        <p:spPr bwMode="white">
          <a:xfrm>
            <a:off x="10748571" y="3346517"/>
            <a:ext cx="323809" cy="3051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F4B5D5A-6A21-621A-426F-6265D76D349F}"/>
              </a:ext>
            </a:extLst>
          </p:cNvPr>
          <p:cNvSpPr/>
          <p:nvPr/>
        </p:nvSpPr>
        <p:spPr bwMode="white">
          <a:xfrm>
            <a:off x="10824761" y="3956835"/>
            <a:ext cx="219047" cy="171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25841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605EBA1-8FF0-1E7D-3DEF-A1CA629D994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022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42AA74C-13DF-B6E2-44BC-9B6047F7B099}"/>
              </a:ext>
            </a:extLst>
          </p:cNvPr>
          <p:cNvSpPr/>
          <p:nvPr/>
        </p:nvSpPr>
        <p:spPr bwMode="white">
          <a:xfrm>
            <a:off x="8110476" y="1667767"/>
            <a:ext cx="247619" cy="238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0D5B75B-EA3D-FABC-7AFC-13B655D50E09}"/>
              </a:ext>
            </a:extLst>
          </p:cNvPr>
          <p:cNvSpPr/>
          <p:nvPr/>
        </p:nvSpPr>
        <p:spPr bwMode="white">
          <a:xfrm>
            <a:off x="6653333" y="2925867"/>
            <a:ext cx="276190" cy="238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9044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C32C0FA-CD61-7EA3-F95E-FFE44E2616E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428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9DCC45F-1D42-CC42-A7B5-FA47F070BFCA}"/>
              </a:ext>
            </a:extLst>
          </p:cNvPr>
          <p:cNvSpPr/>
          <p:nvPr/>
        </p:nvSpPr>
        <p:spPr bwMode="white">
          <a:xfrm>
            <a:off x="6891428" y="1181768"/>
            <a:ext cx="285715" cy="238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2EFAA28-A355-23A1-D66A-AFD5FFCB5C87}"/>
              </a:ext>
            </a:extLst>
          </p:cNvPr>
          <p:cNvSpPr/>
          <p:nvPr/>
        </p:nvSpPr>
        <p:spPr bwMode="white">
          <a:xfrm>
            <a:off x="7081904" y="2335492"/>
            <a:ext cx="238095" cy="238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76756C7-1685-79F2-7522-517132541B91}"/>
              </a:ext>
            </a:extLst>
          </p:cNvPr>
          <p:cNvSpPr/>
          <p:nvPr/>
        </p:nvSpPr>
        <p:spPr bwMode="white">
          <a:xfrm>
            <a:off x="5139047" y="3479681"/>
            <a:ext cx="276190" cy="238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7914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73FE5E4-7BA7-DC36-ADD4-7696887FEBC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031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BFB7B22-9248-C84F-4B2B-30B052015B8E}"/>
              </a:ext>
            </a:extLst>
          </p:cNvPr>
          <p:cNvSpPr/>
          <p:nvPr/>
        </p:nvSpPr>
        <p:spPr bwMode="white">
          <a:xfrm>
            <a:off x="2758095" y="2319470"/>
            <a:ext cx="704761" cy="238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78FDA4C-FC50-8D9C-AD80-5FA7B202AF83}"/>
              </a:ext>
            </a:extLst>
          </p:cNvPr>
          <p:cNvSpPr/>
          <p:nvPr/>
        </p:nvSpPr>
        <p:spPr bwMode="white">
          <a:xfrm>
            <a:off x="5339047" y="2319470"/>
            <a:ext cx="676190" cy="238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976E990-86DD-9CB5-E867-3188880052A7}"/>
              </a:ext>
            </a:extLst>
          </p:cNvPr>
          <p:cNvSpPr/>
          <p:nvPr/>
        </p:nvSpPr>
        <p:spPr bwMode="white">
          <a:xfrm>
            <a:off x="7872380" y="2319470"/>
            <a:ext cx="533333" cy="238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3C31CE0-BCBF-884C-4D51-09C061CEAD0C}"/>
              </a:ext>
            </a:extLst>
          </p:cNvPr>
          <p:cNvSpPr/>
          <p:nvPr/>
        </p:nvSpPr>
        <p:spPr bwMode="white">
          <a:xfrm>
            <a:off x="10262857" y="2319470"/>
            <a:ext cx="695238" cy="238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BF16BE1-3D9D-C5C5-7CAF-60FA6E2C701C}"/>
              </a:ext>
            </a:extLst>
          </p:cNvPr>
          <p:cNvSpPr/>
          <p:nvPr/>
        </p:nvSpPr>
        <p:spPr bwMode="white">
          <a:xfrm>
            <a:off x="2758095" y="2892861"/>
            <a:ext cx="542857" cy="238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577E0EF-5850-981D-6394-AE76B160FEF1}"/>
              </a:ext>
            </a:extLst>
          </p:cNvPr>
          <p:cNvSpPr/>
          <p:nvPr/>
        </p:nvSpPr>
        <p:spPr bwMode="white">
          <a:xfrm>
            <a:off x="5320000" y="2892861"/>
            <a:ext cx="695238" cy="238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B0FE6E3-0227-2298-CAA0-A6B1CC95FBBB}"/>
              </a:ext>
            </a:extLst>
          </p:cNvPr>
          <p:cNvSpPr/>
          <p:nvPr/>
        </p:nvSpPr>
        <p:spPr bwMode="white">
          <a:xfrm>
            <a:off x="7872380" y="2892861"/>
            <a:ext cx="533333" cy="238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386A709-E427-CACD-AEC3-F5B0ADC05AFA}"/>
              </a:ext>
            </a:extLst>
          </p:cNvPr>
          <p:cNvSpPr/>
          <p:nvPr/>
        </p:nvSpPr>
        <p:spPr bwMode="white">
          <a:xfrm>
            <a:off x="10262857" y="2892861"/>
            <a:ext cx="695238" cy="238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2881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5EE7DB9-CB18-5CFF-B2AA-FD0040D93DC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380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D7F560A-8B37-3811-0553-ECF57FB436C9}"/>
              </a:ext>
            </a:extLst>
          </p:cNvPr>
          <p:cNvSpPr/>
          <p:nvPr/>
        </p:nvSpPr>
        <p:spPr bwMode="white">
          <a:xfrm>
            <a:off x="2034285" y="1744578"/>
            <a:ext cx="790476" cy="238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4D5BE5F-50C4-1436-46E4-43BD93819C56}"/>
              </a:ext>
            </a:extLst>
          </p:cNvPr>
          <p:cNvSpPr/>
          <p:nvPr/>
        </p:nvSpPr>
        <p:spPr bwMode="white">
          <a:xfrm>
            <a:off x="5224761" y="1744578"/>
            <a:ext cx="952380" cy="238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DF9153E-FC58-9E13-EACE-3D8426DFC12A}"/>
              </a:ext>
            </a:extLst>
          </p:cNvPr>
          <p:cNvSpPr/>
          <p:nvPr/>
        </p:nvSpPr>
        <p:spPr bwMode="white">
          <a:xfrm>
            <a:off x="8415238" y="1744578"/>
            <a:ext cx="952380" cy="238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C9EDEFC6-B6AD-D61D-DC5C-276AE6ECF136}"/>
              </a:ext>
            </a:extLst>
          </p:cNvPr>
          <p:cNvSpPr/>
          <p:nvPr/>
        </p:nvSpPr>
        <p:spPr bwMode="white">
          <a:xfrm>
            <a:off x="4079776" y="2204864"/>
            <a:ext cx="1611652" cy="1103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>
            <a:extLst>
              <a:ext uri="{FF2B5EF4-FFF2-40B4-BE49-F238E27FC236}">
                <a16:creationId xmlns:a16="http://schemas.microsoft.com/office/drawing/2014/main" id="{62C0579B-671B-A284-E9B2-F46CD26F03F0}"/>
              </a:ext>
            </a:extLst>
          </p:cNvPr>
          <p:cNvSpPr/>
          <p:nvPr/>
        </p:nvSpPr>
        <p:spPr bwMode="white">
          <a:xfrm>
            <a:off x="911424" y="2348880"/>
            <a:ext cx="1218099" cy="1684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>
            <a:extLst>
              <a:ext uri="{FF2B5EF4-FFF2-40B4-BE49-F238E27FC236}">
                <a16:creationId xmlns:a16="http://schemas.microsoft.com/office/drawing/2014/main" id="{7EFD4070-6D4F-C168-8E88-8364FA11D9F2}"/>
              </a:ext>
            </a:extLst>
          </p:cNvPr>
          <p:cNvSpPr/>
          <p:nvPr/>
        </p:nvSpPr>
        <p:spPr bwMode="white">
          <a:xfrm>
            <a:off x="7270252" y="2204864"/>
            <a:ext cx="1611652" cy="1828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3686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28" grpId="0" animBg="1"/>
      <p:bldP spid="37" grpId="0" animBg="1"/>
      <p:bldP spid="4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0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2023-12-13T00:33:40Z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