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381" y="3090905"/>
            <a:ext cx="6895238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95C87-EF3A-51B9-0FC9-B28956CD2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7C20A4-FA13-51A0-922F-5987EB2DF434}"/>
              </a:ext>
            </a:extLst>
          </p:cNvPr>
          <p:cNvSpPr/>
          <p:nvPr/>
        </p:nvSpPr>
        <p:spPr bwMode="white">
          <a:xfrm>
            <a:off x="1127448" y="1988841"/>
            <a:ext cx="2952327" cy="120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A46AF4-DE98-0E0B-B352-E4908F65477B}"/>
              </a:ext>
            </a:extLst>
          </p:cNvPr>
          <p:cNvSpPr/>
          <p:nvPr/>
        </p:nvSpPr>
        <p:spPr bwMode="white">
          <a:xfrm>
            <a:off x="1329523" y="3717032"/>
            <a:ext cx="5590476" cy="105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9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506E0-27F9-C785-7F4C-B2E54DECF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88640"/>
            <a:ext cx="8596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BF8C936-7F2D-6D5F-FBAB-818AED57AC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4" r="40221"/>
          <a:stretch/>
        </p:blipFill>
        <p:spPr>
          <a:xfrm>
            <a:off x="5087888" y="4982079"/>
            <a:ext cx="5400600" cy="168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13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E3754-743C-C56E-E704-73B5EB62DB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1571796" y="3284984"/>
            <a:ext cx="9048408" cy="2479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FC3291-90CC-2E53-5501-720C09E404F0}"/>
              </a:ext>
            </a:extLst>
          </p:cNvPr>
          <p:cNvSpPr/>
          <p:nvPr/>
        </p:nvSpPr>
        <p:spPr bwMode="white">
          <a:xfrm>
            <a:off x="3000367" y="4715289"/>
            <a:ext cx="5104761" cy="5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F8C936-7F2D-6D5F-FBAB-818AED57AC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4" r="40221"/>
          <a:stretch/>
        </p:blipFill>
        <p:spPr>
          <a:xfrm>
            <a:off x="2867940" y="1417009"/>
            <a:ext cx="6456120" cy="20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624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FAC28-3FFC-34C5-6A24-B4634909F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D814F-EB79-7E73-177E-E6C43D3ACF76}"/>
              </a:ext>
            </a:extLst>
          </p:cNvPr>
          <p:cNvSpPr/>
          <p:nvPr/>
        </p:nvSpPr>
        <p:spPr bwMode="white">
          <a:xfrm>
            <a:off x="5332317" y="5856164"/>
            <a:ext cx="504595" cy="35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3125"/>
          <a:stretch/>
        </p:blipFill>
        <p:spPr>
          <a:xfrm>
            <a:off x="1991544" y="4556061"/>
            <a:ext cx="3240360" cy="7276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2083"/>
          <a:stretch/>
        </p:blipFill>
        <p:spPr>
          <a:xfrm>
            <a:off x="5591944" y="4556061"/>
            <a:ext cx="3312368" cy="727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2C19B-B95D-FCCE-6568-63302525D7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1052736"/>
            <a:ext cx="4871944" cy="432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73435-F1E0-DCC4-28F5-919A2326603D}"/>
              </a:ext>
            </a:extLst>
          </p:cNvPr>
          <p:cNvSpPr/>
          <p:nvPr/>
        </p:nvSpPr>
        <p:spPr bwMode="white">
          <a:xfrm>
            <a:off x="5964789" y="4142352"/>
            <a:ext cx="600000" cy="4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5912"/>
          <a:stretch/>
        </p:blipFill>
        <p:spPr>
          <a:xfrm>
            <a:off x="3660028" y="1297575"/>
            <a:ext cx="2147940" cy="21204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4434"/>
          <a:stretch/>
        </p:blipFill>
        <p:spPr>
          <a:xfrm>
            <a:off x="6312024" y="1297575"/>
            <a:ext cx="2219948" cy="212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3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857BD-7351-25F9-FF64-DB29BE6ACE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2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DDAA29-66C7-4927-191D-B7D2F7B57CFD}"/>
              </a:ext>
            </a:extLst>
          </p:cNvPr>
          <p:cNvSpPr/>
          <p:nvPr/>
        </p:nvSpPr>
        <p:spPr bwMode="white">
          <a:xfrm>
            <a:off x="3112953" y="2100216"/>
            <a:ext cx="882097" cy="7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E30A9-7FD3-D36F-3AF3-648BFB785803}"/>
              </a:ext>
            </a:extLst>
          </p:cNvPr>
          <p:cNvSpPr/>
          <p:nvPr/>
        </p:nvSpPr>
        <p:spPr bwMode="white">
          <a:xfrm>
            <a:off x="6196584" y="2104776"/>
            <a:ext cx="504056" cy="7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4C88B8-40EA-7453-D493-C660BFFD7FF9}"/>
              </a:ext>
            </a:extLst>
          </p:cNvPr>
          <p:cNvSpPr/>
          <p:nvPr/>
        </p:nvSpPr>
        <p:spPr bwMode="white">
          <a:xfrm>
            <a:off x="2837437" y="3310206"/>
            <a:ext cx="504056" cy="7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A46CB4-685C-1095-AAE1-384611F480FF}"/>
              </a:ext>
            </a:extLst>
          </p:cNvPr>
          <p:cNvSpPr/>
          <p:nvPr/>
        </p:nvSpPr>
        <p:spPr bwMode="white">
          <a:xfrm>
            <a:off x="6098935" y="3293005"/>
            <a:ext cx="504056" cy="77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A0D6FD-FA10-7BAF-83EF-976F3B74C49F}"/>
              </a:ext>
            </a:extLst>
          </p:cNvPr>
          <p:cNvSpPr/>
          <p:nvPr/>
        </p:nvSpPr>
        <p:spPr bwMode="white">
          <a:xfrm>
            <a:off x="2843947" y="4509120"/>
            <a:ext cx="504056" cy="7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8E9D1F-65AB-6038-AEF8-D560761F05BA}"/>
              </a:ext>
            </a:extLst>
          </p:cNvPr>
          <p:cNvSpPr/>
          <p:nvPr/>
        </p:nvSpPr>
        <p:spPr bwMode="white">
          <a:xfrm>
            <a:off x="6196584" y="4509120"/>
            <a:ext cx="504056" cy="7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D0C8B9E-5836-BA09-3A8B-F21E6C928EF4}"/>
              </a:ext>
            </a:extLst>
          </p:cNvPr>
          <p:cNvSpPr/>
          <p:nvPr/>
        </p:nvSpPr>
        <p:spPr bwMode="white">
          <a:xfrm>
            <a:off x="6233949" y="5950099"/>
            <a:ext cx="149729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9EE0A1-ACF1-23AC-0921-4B7B03FFE26A}"/>
              </a:ext>
            </a:extLst>
          </p:cNvPr>
          <p:cNvSpPr/>
          <p:nvPr/>
        </p:nvSpPr>
        <p:spPr bwMode="white">
          <a:xfrm>
            <a:off x="2731039" y="5697349"/>
            <a:ext cx="532059" cy="77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8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  <p:bldP spid="16" grpId="0" animBg="1"/>
      <p:bldP spid="21" grpId="0" animBg="1"/>
      <p:bldP spid="22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DBB5A-182B-C0A6-EF67-656B39C16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3161F3-045A-0E4C-9803-F62ABC17FAA6}"/>
              </a:ext>
            </a:extLst>
          </p:cNvPr>
          <p:cNvSpPr/>
          <p:nvPr/>
        </p:nvSpPr>
        <p:spPr bwMode="white">
          <a:xfrm>
            <a:off x="1869711" y="5500923"/>
            <a:ext cx="215570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96D862-1608-ED4D-00B3-295009A1BB5D}"/>
              </a:ext>
            </a:extLst>
          </p:cNvPr>
          <p:cNvSpPr/>
          <p:nvPr/>
        </p:nvSpPr>
        <p:spPr bwMode="white">
          <a:xfrm>
            <a:off x="3854759" y="5500923"/>
            <a:ext cx="305392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E74DFD-EB4B-3F8A-0ED1-C8B53F855433}"/>
              </a:ext>
            </a:extLst>
          </p:cNvPr>
          <p:cNvSpPr/>
          <p:nvPr/>
        </p:nvSpPr>
        <p:spPr bwMode="white">
          <a:xfrm>
            <a:off x="5857771" y="5500923"/>
            <a:ext cx="323356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80E2B2-C53F-D023-5EAF-AE224257025B}"/>
              </a:ext>
            </a:extLst>
          </p:cNvPr>
          <p:cNvSpPr/>
          <p:nvPr/>
        </p:nvSpPr>
        <p:spPr bwMode="white">
          <a:xfrm>
            <a:off x="1842764" y="6138926"/>
            <a:ext cx="314374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44FF32-443F-E1B9-B3DF-400EC0D6796F}"/>
              </a:ext>
            </a:extLst>
          </p:cNvPr>
          <p:cNvSpPr/>
          <p:nvPr/>
        </p:nvSpPr>
        <p:spPr bwMode="white">
          <a:xfrm>
            <a:off x="3854759" y="6138926"/>
            <a:ext cx="314374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28D038-6A58-6AB1-A0A0-543DFE8494DD}"/>
              </a:ext>
            </a:extLst>
          </p:cNvPr>
          <p:cNvSpPr/>
          <p:nvPr/>
        </p:nvSpPr>
        <p:spPr bwMode="white">
          <a:xfrm>
            <a:off x="5866753" y="6138926"/>
            <a:ext cx="314374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5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E8620-7A25-1A65-0B9A-8F8CD5FE2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89F68-8A59-BB88-52EB-71556B435F9E}"/>
              </a:ext>
            </a:extLst>
          </p:cNvPr>
          <p:cNvSpPr/>
          <p:nvPr/>
        </p:nvSpPr>
        <p:spPr bwMode="white">
          <a:xfrm>
            <a:off x="1900952" y="3539720"/>
            <a:ext cx="342857" cy="41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0BC60-C203-C51E-71C3-187A9C3E0AC0}"/>
              </a:ext>
            </a:extLst>
          </p:cNvPr>
          <p:cNvSpPr/>
          <p:nvPr/>
        </p:nvSpPr>
        <p:spPr bwMode="white">
          <a:xfrm>
            <a:off x="4053333" y="3539720"/>
            <a:ext cx="333333" cy="42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E5BBB-D187-44BB-81A7-CEFB54AC36D5}"/>
              </a:ext>
            </a:extLst>
          </p:cNvPr>
          <p:cNvSpPr/>
          <p:nvPr/>
        </p:nvSpPr>
        <p:spPr bwMode="white">
          <a:xfrm>
            <a:off x="6186666" y="3539720"/>
            <a:ext cx="323809" cy="41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18EF28-E473-5AC8-4CE0-4D4F9EA5F522}"/>
              </a:ext>
            </a:extLst>
          </p:cNvPr>
          <p:cNvSpPr/>
          <p:nvPr/>
        </p:nvSpPr>
        <p:spPr bwMode="white">
          <a:xfrm>
            <a:off x="1900952" y="4217445"/>
            <a:ext cx="342857" cy="41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CAFEAA-92C7-D5EA-0EFE-7780F39D1ED7}"/>
              </a:ext>
            </a:extLst>
          </p:cNvPr>
          <p:cNvSpPr/>
          <p:nvPr/>
        </p:nvSpPr>
        <p:spPr bwMode="white">
          <a:xfrm>
            <a:off x="4034285" y="4217445"/>
            <a:ext cx="342857" cy="41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B98B05-5976-CFCF-521B-6CC1B187775A}"/>
              </a:ext>
            </a:extLst>
          </p:cNvPr>
          <p:cNvSpPr/>
          <p:nvPr/>
        </p:nvSpPr>
        <p:spPr bwMode="white">
          <a:xfrm>
            <a:off x="6167619" y="4217445"/>
            <a:ext cx="342857" cy="41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6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B0393-8203-07F5-1883-75178EB3B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264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53D0F-FD94-439E-142C-13DC9B09EA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66B8E-F6D7-8A10-2A66-58608563F3DB}"/>
              </a:ext>
            </a:extLst>
          </p:cNvPr>
          <p:cNvSpPr/>
          <p:nvPr/>
        </p:nvSpPr>
        <p:spPr bwMode="white">
          <a:xfrm>
            <a:off x="839416" y="2412036"/>
            <a:ext cx="3096344" cy="101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11CF48-FDE8-4C85-98A8-406A1EDC94D9}"/>
              </a:ext>
            </a:extLst>
          </p:cNvPr>
          <p:cNvSpPr/>
          <p:nvPr/>
        </p:nvSpPr>
        <p:spPr bwMode="white">
          <a:xfrm>
            <a:off x="1199456" y="3861048"/>
            <a:ext cx="741682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7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B700F-A122-49BF-B04A-095D6DC35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80EEA3-7743-ADE2-C7DC-16910C3E2BDB}"/>
              </a:ext>
            </a:extLst>
          </p:cNvPr>
          <p:cNvSpPr/>
          <p:nvPr/>
        </p:nvSpPr>
        <p:spPr bwMode="white">
          <a:xfrm>
            <a:off x="911424" y="2132856"/>
            <a:ext cx="3096343" cy="109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9B3858-01E1-847B-ED94-B59C007349FD}"/>
              </a:ext>
            </a:extLst>
          </p:cNvPr>
          <p:cNvSpPr/>
          <p:nvPr/>
        </p:nvSpPr>
        <p:spPr bwMode="white">
          <a:xfrm>
            <a:off x="1329522" y="3717032"/>
            <a:ext cx="5846597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2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