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3619" y="3081381"/>
            <a:ext cx="7304762" cy="695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DDA00C-4F3B-CFAF-DEC7-7DA98D4D03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9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38111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2EC6C2-7141-84F9-BE7C-3B59A9132E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7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2CDFB9-12A0-AA70-CC7B-3184191A0975}"/>
              </a:ext>
            </a:extLst>
          </p:cNvPr>
          <p:cNvSpPr/>
          <p:nvPr/>
        </p:nvSpPr>
        <p:spPr bwMode="white">
          <a:xfrm>
            <a:off x="1205714" y="1238746"/>
            <a:ext cx="2514022" cy="606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FA1D2F-C653-B1D1-F7E2-CA4185DE471D}"/>
              </a:ext>
            </a:extLst>
          </p:cNvPr>
          <p:cNvSpPr/>
          <p:nvPr/>
        </p:nvSpPr>
        <p:spPr bwMode="white">
          <a:xfrm>
            <a:off x="681903" y="2067570"/>
            <a:ext cx="2847619" cy="4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EFFFBFB-3F7B-710D-7F75-E5EE69127A17}"/>
              </a:ext>
            </a:extLst>
          </p:cNvPr>
          <p:cNvSpPr/>
          <p:nvPr/>
        </p:nvSpPr>
        <p:spPr bwMode="white">
          <a:xfrm>
            <a:off x="767408" y="2728544"/>
            <a:ext cx="2762115" cy="58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C112EF5-AE71-651F-9138-AC1F46573F41}"/>
              </a:ext>
            </a:extLst>
          </p:cNvPr>
          <p:cNvSpPr/>
          <p:nvPr/>
        </p:nvSpPr>
        <p:spPr bwMode="white">
          <a:xfrm>
            <a:off x="681903" y="3601367"/>
            <a:ext cx="6476191" cy="543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176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4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95B3C1-943A-F534-DA38-A13873CBD8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73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FCDA58-8570-A0E7-2E08-9B5E6D393C5F}"/>
              </a:ext>
            </a:extLst>
          </p:cNvPr>
          <p:cNvSpPr/>
          <p:nvPr/>
        </p:nvSpPr>
        <p:spPr bwMode="white">
          <a:xfrm>
            <a:off x="4093181" y="4039118"/>
            <a:ext cx="1024146" cy="366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C01729-AC87-B8C4-1F6F-5BA5CE0997EA}"/>
              </a:ext>
            </a:extLst>
          </p:cNvPr>
          <p:cNvSpPr/>
          <p:nvPr/>
        </p:nvSpPr>
        <p:spPr bwMode="white">
          <a:xfrm>
            <a:off x="4320769" y="5023525"/>
            <a:ext cx="284485" cy="366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808C1F4-4929-887C-EE26-CDF0E13957EC}"/>
              </a:ext>
            </a:extLst>
          </p:cNvPr>
          <p:cNvSpPr/>
          <p:nvPr/>
        </p:nvSpPr>
        <p:spPr bwMode="white">
          <a:xfrm>
            <a:off x="4060668" y="5999796"/>
            <a:ext cx="1056659" cy="366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1D667A-9053-1669-FACD-56903C76F0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4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D3C021-F63E-1825-635E-DA4775D8D5C7}"/>
              </a:ext>
            </a:extLst>
          </p:cNvPr>
          <p:cNvSpPr/>
          <p:nvPr/>
        </p:nvSpPr>
        <p:spPr bwMode="white">
          <a:xfrm>
            <a:off x="3862857" y="1267272"/>
            <a:ext cx="342857" cy="42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6D7A2D-E624-76A5-05AF-0BD2511DA525}"/>
              </a:ext>
            </a:extLst>
          </p:cNvPr>
          <p:cNvSpPr/>
          <p:nvPr/>
        </p:nvSpPr>
        <p:spPr bwMode="white">
          <a:xfrm>
            <a:off x="5843809" y="2410264"/>
            <a:ext cx="228571" cy="419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5CAACF-C4A5-7794-2885-826DFA350434}"/>
              </a:ext>
            </a:extLst>
          </p:cNvPr>
          <p:cNvSpPr/>
          <p:nvPr/>
        </p:nvSpPr>
        <p:spPr bwMode="white">
          <a:xfrm>
            <a:off x="5843809" y="3562781"/>
            <a:ext cx="1200000" cy="42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B36F77-6B9D-2D32-582F-72A041C12E37}"/>
              </a:ext>
            </a:extLst>
          </p:cNvPr>
          <p:cNvSpPr/>
          <p:nvPr/>
        </p:nvSpPr>
        <p:spPr bwMode="white">
          <a:xfrm>
            <a:off x="6148571" y="4715298"/>
            <a:ext cx="219047" cy="40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19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9D75C4-2B79-E6C9-C260-FF0EAC84AC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955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2B83EF-E6C8-B9B5-D4AE-ACFC6B767014}"/>
              </a:ext>
            </a:extLst>
          </p:cNvPr>
          <p:cNvSpPr/>
          <p:nvPr/>
        </p:nvSpPr>
        <p:spPr bwMode="white">
          <a:xfrm>
            <a:off x="2812185" y="6102571"/>
            <a:ext cx="438919" cy="395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B259AD-89DF-4831-87F6-4EB001CCF1CC}"/>
              </a:ext>
            </a:extLst>
          </p:cNvPr>
          <p:cNvSpPr/>
          <p:nvPr/>
        </p:nvSpPr>
        <p:spPr bwMode="white">
          <a:xfrm>
            <a:off x="6816080" y="6021288"/>
            <a:ext cx="897377" cy="476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582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46680D-F8BC-07A2-ECB1-750CA912C6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28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602527-5622-DEE2-307B-346C2F061A7B}"/>
              </a:ext>
            </a:extLst>
          </p:cNvPr>
          <p:cNvSpPr/>
          <p:nvPr/>
        </p:nvSpPr>
        <p:spPr bwMode="white">
          <a:xfrm>
            <a:off x="6744073" y="4725144"/>
            <a:ext cx="1305040" cy="571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37EC97-4B35-0851-E804-FEA3D45B8CD8}"/>
              </a:ext>
            </a:extLst>
          </p:cNvPr>
          <p:cNvSpPr/>
          <p:nvPr/>
        </p:nvSpPr>
        <p:spPr bwMode="white">
          <a:xfrm>
            <a:off x="1847528" y="5733257"/>
            <a:ext cx="1168986" cy="62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058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ADA9BF-4B83-F285-2CFF-5AC3ACB7F8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4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84CE13-35DA-F920-2D77-65DE08F0ED19}"/>
              </a:ext>
            </a:extLst>
          </p:cNvPr>
          <p:cNvSpPr/>
          <p:nvPr/>
        </p:nvSpPr>
        <p:spPr bwMode="white">
          <a:xfrm>
            <a:off x="7272380" y="1591141"/>
            <a:ext cx="1123809" cy="514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37D1EB-826A-9681-C012-97CF3AFF647C}"/>
              </a:ext>
            </a:extLst>
          </p:cNvPr>
          <p:cNvSpPr/>
          <p:nvPr/>
        </p:nvSpPr>
        <p:spPr bwMode="white">
          <a:xfrm>
            <a:off x="8243809" y="2448413"/>
            <a:ext cx="580952" cy="495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E5DDA0-FD6C-D2F1-E972-26C42AAE3C91}"/>
              </a:ext>
            </a:extLst>
          </p:cNvPr>
          <p:cNvSpPr/>
          <p:nvPr/>
        </p:nvSpPr>
        <p:spPr bwMode="white">
          <a:xfrm>
            <a:off x="1081904" y="3210433"/>
            <a:ext cx="571428" cy="504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D27F7C-8C7B-32F8-9864-06566BA4FE06}"/>
              </a:ext>
            </a:extLst>
          </p:cNvPr>
          <p:cNvSpPr/>
          <p:nvPr/>
        </p:nvSpPr>
        <p:spPr bwMode="white">
          <a:xfrm>
            <a:off x="6605714" y="3239008"/>
            <a:ext cx="790476" cy="41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C483D0-DE87-7062-9FE5-B4D4ECE8C6BD}"/>
              </a:ext>
            </a:extLst>
          </p:cNvPr>
          <p:cNvSpPr/>
          <p:nvPr/>
        </p:nvSpPr>
        <p:spPr bwMode="white">
          <a:xfrm>
            <a:off x="4139047" y="4724947"/>
            <a:ext cx="228571" cy="40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282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05585D-D6CE-A686-B75D-68F88065AE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77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645DB3-3643-493A-E412-308A5BB97F29}"/>
              </a:ext>
            </a:extLst>
          </p:cNvPr>
          <p:cNvSpPr/>
          <p:nvPr/>
        </p:nvSpPr>
        <p:spPr bwMode="white">
          <a:xfrm>
            <a:off x="1343472" y="4005064"/>
            <a:ext cx="4157144" cy="540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4FAFAD5-522F-7FEF-572D-D3215016011D}"/>
              </a:ext>
            </a:extLst>
          </p:cNvPr>
          <p:cNvSpPr/>
          <p:nvPr/>
        </p:nvSpPr>
        <p:spPr bwMode="white">
          <a:xfrm>
            <a:off x="1774967" y="4954574"/>
            <a:ext cx="4343423" cy="437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A69DFEE-EA07-C1D3-1D55-91C70A800F6B}"/>
              </a:ext>
            </a:extLst>
          </p:cNvPr>
          <p:cNvSpPr/>
          <p:nvPr/>
        </p:nvSpPr>
        <p:spPr bwMode="white">
          <a:xfrm>
            <a:off x="1774966" y="5752990"/>
            <a:ext cx="6337257" cy="62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081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4BC2FE-0BAF-4ED5-FE4F-435780E230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294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AA4DDA-A6B6-120A-CC3B-F0DF8278D485}"/>
              </a:ext>
            </a:extLst>
          </p:cNvPr>
          <p:cNvSpPr/>
          <p:nvPr/>
        </p:nvSpPr>
        <p:spPr bwMode="white">
          <a:xfrm>
            <a:off x="6065879" y="3600487"/>
            <a:ext cx="757627" cy="276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827E7F-7E78-7C5C-10B9-C9C9C884AB6F}"/>
              </a:ext>
            </a:extLst>
          </p:cNvPr>
          <p:cNvSpPr/>
          <p:nvPr/>
        </p:nvSpPr>
        <p:spPr bwMode="white">
          <a:xfrm>
            <a:off x="6044637" y="4238125"/>
            <a:ext cx="800111" cy="276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02704B-FC04-8C63-5706-484D7BADDF4A}"/>
              </a:ext>
            </a:extLst>
          </p:cNvPr>
          <p:cNvSpPr/>
          <p:nvPr/>
        </p:nvSpPr>
        <p:spPr bwMode="white">
          <a:xfrm>
            <a:off x="6023395" y="4875763"/>
            <a:ext cx="828434" cy="276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570A5A5-6E6A-FBAD-2739-0CC48FBCA4E2}"/>
              </a:ext>
            </a:extLst>
          </p:cNvPr>
          <p:cNvSpPr/>
          <p:nvPr/>
        </p:nvSpPr>
        <p:spPr bwMode="white">
          <a:xfrm>
            <a:off x="6023395" y="5506317"/>
            <a:ext cx="821353" cy="283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75280C8-F09A-F560-F30C-C03D7F4969D1}"/>
              </a:ext>
            </a:extLst>
          </p:cNvPr>
          <p:cNvSpPr/>
          <p:nvPr/>
        </p:nvSpPr>
        <p:spPr bwMode="white">
          <a:xfrm>
            <a:off x="6044637" y="6151040"/>
            <a:ext cx="743466" cy="276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198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D49289-16BE-D591-97A9-2416C4FB86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29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BF3D92-957A-3FE1-225E-3ED67B0BBDC1}"/>
              </a:ext>
            </a:extLst>
          </p:cNvPr>
          <p:cNvSpPr/>
          <p:nvPr/>
        </p:nvSpPr>
        <p:spPr bwMode="white">
          <a:xfrm>
            <a:off x="1593382" y="5444195"/>
            <a:ext cx="3566514" cy="35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178A92C-7899-BCD7-F9A5-33DFE9B8102F}"/>
              </a:ext>
            </a:extLst>
          </p:cNvPr>
          <p:cNvSpPr/>
          <p:nvPr/>
        </p:nvSpPr>
        <p:spPr bwMode="white">
          <a:xfrm>
            <a:off x="1616776" y="6107609"/>
            <a:ext cx="6999504" cy="41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BF3D92-957A-3FE1-225E-3ED67B0BBDC1}"/>
              </a:ext>
            </a:extLst>
          </p:cNvPr>
          <p:cNvSpPr/>
          <p:nvPr/>
        </p:nvSpPr>
        <p:spPr bwMode="white">
          <a:xfrm>
            <a:off x="5303912" y="5444195"/>
            <a:ext cx="4104456" cy="35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727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2023-12-13T01:28:23Z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