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524" y="1556792"/>
            <a:ext cx="5980952" cy="12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952" y="3717032"/>
            <a:ext cx="7638095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EC387-7273-736D-F0EF-BB08AD12C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3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E7A7B-31FA-FA22-4EB9-5558F25377D2}"/>
              </a:ext>
            </a:extLst>
          </p:cNvPr>
          <p:cNvSpPr/>
          <p:nvPr/>
        </p:nvSpPr>
        <p:spPr bwMode="white">
          <a:xfrm>
            <a:off x="5242936" y="2121109"/>
            <a:ext cx="310680" cy="31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E98A9-8EAF-5F86-F41D-881B8A84678D}"/>
              </a:ext>
            </a:extLst>
          </p:cNvPr>
          <p:cNvSpPr/>
          <p:nvPr/>
        </p:nvSpPr>
        <p:spPr bwMode="white">
          <a:xfrm>
            <a:off x="3147646" y="2713731"/>
            <a:ext cx="274555" cy="31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E63BE-EC63-25F0-16E2-4A56F58F9EF7}"/>
              </a:ext>
            </a:extLst>
          </p:cNvPr>
          <p:cNvSpPr/>
          <p:nvPr/>
        </p:nvSpPr>
        <p:spPr bwMode="white">
          <a:xfrm>
            <a:off x="5206810" y="3082313"/>
            <a:ext cx="303455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F93E4-F1F7-1B19-2587-A0C90514D6C5}"/>
              </a:ext>
            </a:extLst>
          </p:cNvPr>
          <p:cNvSpPr/>
          <p:nvPr/>
        </p:nvSpPr>
        <p:spPr bwMode="white">
          <a:xfrm>
            <a:off x="3053719" y="3205174"/>
            <a:ext cx="354031" cy="32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F0B1CA-DD9E-1B54-5E79-24F1EE208B53}"/>
              </a:ext>
            </a:extLst>
          </p:cNvPr>
          <p:cNvSpPr/>
          <p:nvPr/>
        </p:nvSpPr>
        <p:spPr bwMode="white">
          <a:xfrm>
            <a:off x="3277698" y="5481711"/>
            <a:ext cx="361256" cy="3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660DB-3589-084D-7A40-019C3B53A664}"/>
              </a:ext>
            </a:extLst>
          </p:cNvPr>
          <p:cNvSpPr/>
          <p:nvPr/>
        </p:nvSpPr>
        <p:spPr bwMode="white">
          <a:xfrm>
            <a:off x="6001575" y="6204421"/>
            <a:ext cx="404607" cy="31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4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A440F-4AE8-36C7-08DF-A7E8798CA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8832976" cy="4299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CE2763-35D2-16C4-BE44-B42191C7FE1D}"/>
              </a:ext>
            </a:extLst>
          </p:cNvPr>
          <p:cNvSpPr/>
          <p:nvPr/>
        </p:nvSpPr>
        <p:spPr bwMode="white">
          <a:xfrm>
            <a:off x="1482188" y="4269212"/>
            <a:ext cx="509355" cy="63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2651ED-8EF2-3AA8-8DB7-4C27921D955F}"/>
              </a:ext>
            </a:extLst>
          </p:cNvPr>
          <p:cNvSpPr/>
          <p:nvPr/>
        </p:nvSpPr>
        <p:spPr bwMode="white">
          <a:xfrm>
            <a:off x="4362531" y="4380287"/>
            <a:ext cx="653349" cy="52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F69A83-4048-BB6B-3B98-3745A2A1CD9F}"/>
              </a:ext>
            </a:extLst>
          </p:cNvPr>
          <p:cNvSpPr/>
          <p:nvPr/>
        </p:nvSpPr>
        <p:spPr bwMode="white">
          <a:xfrm>
            <a:off x="7536160" y="4392891"/>
            <a:ext cx="495238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D915C71-4D03-DE63-48A9-C7C4DAFC81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9920"/>
          <a:stretch/>
        </p:blipFill>
        <p:spPr>
          <a:xfrm>
            <a:off x="9185541" y="2060848"/>
            <a:ext cx="2732274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334BD-11D7-7AE2-4319-FC20177F0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09D86-6DEF-F54B-919F-245376D1FCC6}"/>
              </a:ext>
            </a:extLst>
          </p:cNvPr>
          <p:cNvSpPr/>
          <p:nvPr/>
        </p:nvSpPr>
        <p:spPr bwMode="white">
          <a:xfrm>
            <a:off x="8262857" y="1210154"/>
            <a:ext cx="533333" cy="4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12AC8-7EB7-35DC-F38A-0135A664488A}"/>
              </a:ext>
            </a:extLst>
          </p:cNvPr>
          <p:cNvSpPr/>
          <p:nvPr/>
        </p:nvSpPr>
        <p:spPr bwMode="white">
          <a:xfrm>
            <a:off x="2577142" y="2219928"/>
            <a:ext cx="495238" cy="4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9D6550-053C-5DD3-4A4F-D79598D98A4B}"/>
              </a:ext>
            </a:extLst>
          </p:cNvPr>
          <p:cNvSpPr/>
          <p:nvPr/>
        </p:nvSpPr>
        <p:spPr bwMode="white">
          <a:xfrm>
            <a:off x="6491428" y="2277085"/>
            <a:ext cx="46666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D915C71-4D03-DE63-48A9-C7C4DAFC81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0" r="30659" b="9920"/>
          <a:stretch/>
        </p:blipFill>
        <p:spPr>
          <a:xfrm>
            <a:off x="8177155" y="2060848"/>
            <a:ext cx="3312368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48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92C2C-F945-B643-E779-9AC79C72C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EEADD-7109-44F7-7882-A3426C67B691}"/>
              </a:ext>
            </a:extLst>
          </p:cNvPr>
          <p:cNvSpPr/>
          <p:nvPr/>
        </p:nvSpPr>
        <p:spPr bwMode="white">
          <a:xfrm>
            <a:off x="6177142" y="1258556"/>
            <a:ext cx="504761" cy="48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EC617-A3FA-A833-ADE6-30ECFD1A225D}"/>
              </a:ext>
            </a:extLst>
          </p:cNvPr>
          <p:cNvSpPr/>
          <p:nvPr/>
        </p:nvSpPr>
        <p:spPr bwMode="white">
          <a:xfrm>
            <a:off x="9767619" y="1287212"/>
            <a:ext cx="523809" cy="41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01CB3-1099-99A0-B0FD-6A6B19EFCBDB}"/>
              </a:ext>
            </a:extLst>
          </p:cNvPr>
          <p:cNvSpPr/>
          <p:nvPr/>
        </p:nvSpPr>
        <p:spPr bwMode="white">
          <a:xfrm>
            <a:off x="5881904" y="2309265"/>
            <a:ext cx="495238" cy="49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5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D7CC7-53A4-27A7-E55A-53E2E0E74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89C1F-7349-54B4-A5FB-A3A3BAD5DA54}"/>
              </a:ext>
            </a:extLst>
          </p:cNvPr>
          <p:cNvSpPr/>
          <p:nvPr/>
        </p:nvSpPr>
        <p:spPr bwMode="white">
          <a:xfrm>
            <a:off x="3432599" y="3191531"/>
            <a:ext cx="323356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C35D7-ABBE-AC9E-EF1B-2EF5AC150B00}"/>
              </a:ext>
            </a:extLst>
          </p:cNvPr>
          <p:cNvSpPr/>
          <p:nvPr/>
        </p:nvSpPr>
        <p:spPr bwMode="white">
          <a:xfrm>
            <a:off x="8336835" y="3146602"/>
            <a:ext cx="547910" cy="52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35F3CA-E01A-8E56-26D5-915E1DFF663C}"/>
              </a:ext>
            </a:extLst>
          </p:cNvPr>
          <p:cNvSpPr/>
          <p:nvPr/>
        </p:nvSpPr>
        <p:spPr bwMode="white">
          <a:xfrm>
            <a:off x="6944607" y="4368692"/>
            <a:ext cx="485034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5E540-081C-816A-255D-8040341B3CC6}"/>
              </a:ext>
            </a:extLst>
          </p:cNvPr>
          <p:cNvSpPr/>
          <p:nvPr/>
        </p:nvSpPr>
        <p:spPr bwMode="white">
          <a:xfrm>
            <a:off x="6944607" y="5042639"/>
            <a:ext cx="467070" cy="46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4E5A60-12BD-A93B-65EB-9EE3CC69815D}"/>
              </a:ext>
            </a:extLst>
          </p:cNvPr>
          <p:cNvSpPr/>
          <p:nvPr/>
        </p:nvSpPr>
        <p:spPr bwMode="white">
          <a:xfrm>
            <a:off x="4815845" y="5779488"/>
            <a:ext cx="440123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7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85AA7-4DA7-9D44-010C-C2A85C519D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33" y="852958"/>
            <a:ext cx="9697072" cy="2998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1E28D5-9FC9-9B6A-3151-631E89FB30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3503712" y="2975148"/>
            <a:ext cx="8189012" cy="37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C45EF8-885F-F085-8B52-795429FEC553}"/>
              </a:ext>
            </a:extLst>
          </p:cNvPr>
          <p:cNvSpPr/>
          <p:nvPr/>
        </p:nvSpPr>
        <p:spPr bwMode="white">
          <a:xfrm>
            <a:off x="6600056" y="3429001"/>
            <a:ext cx="11333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6B14F2-9202-DAC1-7722-58C85C54D7C0}"/>
              </a:ext>
            </a:extLst>
          </p:cNvPr>
          <p:cNvSpPr/>
          <p:nvPr/>
        </p:nvSpPr>
        <p:spPr bwMode="white">
          <a:xfrm>
            <a:off x="3719736" y="4555893"/>
            <a:ext cx="1685714" cy="74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AB6C2D-315C-85EE-ED52-F2225B30934E}"/>
              </a:ext>
            </a:extLst>
          </p:cNvPr>
          <p:cNvSpPr/>
          <p:nvPr/>
        </p:nvSpPr>
        <p:spPr bwMode="white">
          <a:xfrm>
            <a:off x="9048328" y="4580037"/>
            <a:ext cx="1047619" cy="72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05596D-F3E0-020D-FB31-EB328D3FE2B1}"/>
              </a:ext>
            </a:extLst>
          </p:cNvPr>
          <p:cNvSpPr/>
          <p:nvPr/>
        </p:nvSpPr>
        <p:spPr bwMode="white">
          <a:xfrm>
            <a:off x="6657199" y="5727468"/>
            <a:ext cx="1076190" cy="65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12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631B0-EC70-93FE-FED7-D06EA597A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22"/>
          <a:stretch/>
        </p:blipFill>
        <p:spPr>
          <a:xfrm>
            <a:off x="3107964" y="188640"/>
            <a:ext cx="4152464" cy="229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4EC4D75-968B-D990-CCBE-67227A428B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48"/>
          <a:stretch/>
        </p:blipFill>
        <p:spPr>
          <a:xfrm>
            <a:off x="3660028" y="2482004"/>
            <a:ext cx="4871944" cy="40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71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5A426-CF3A-FE24-BDE5-8347BFFE1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8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56043-2007-542B-1052-7B97A9141D9C}"/>
              </a:ext>
            </a:extLst>
          </p:cNvPr>
          <p:cNvSpPr/>
          <p:nvPr/>
        </p:nvSpPr>
        <p:spPr bwMode="white">
          <a:xfrm>
            <a:off x="6009705" y="1221630"/>
            <a:ext cx="516969" cy="4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4AA09D-D48C-E29C-655E-161C771F61BA}"/>
              </a:ext>
            </a:extLst>
          </p:cNvPr>
          <p:cNvSpPr/>
          <p:nvPr/>
        </p:nvSpPr>
        <p:spPr bwMode="white">
          <a:xfrm>
            <a:off x="5446577" y="2192417"/>
            <a:ext cx="452348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07F38-6692-490F-F716-FACCB19CF780}"/>
              </a:ext>
            </a:extLst>
          </p:cNvPr>
          <p:cNvSpPr/>
          <p:nvPr/>
        </p:nvSpPr>
        <p:spPr bwMode="white">
          <a:xfrm>
            <a:off x="6009705" y="3116975"/>
            <a:ext cx="498505" cy="45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2B918F-5A89-3D10-EBAE-4CF78AFB72C3}"/>
              </a:ext>
            </a:extLst>
          </p:cNvPr>
          <p:cNvSpPr/>
          <p:nvPr/>
        </p:nvSpPr>
        <p:spPr bwMode="white">
          <a:xfrm>
            <a:off x="4864987" y="4097008"/>
            <a:ext cx="461579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9F4B18-B32F-43FB-C907-27EA1D57CF51}"/>
              </a:ext>
            </a:extLst>
          </p:cNvPr>
          <p:cNvSpPr/>
          <p:nvPr/>
        </p:nvSpPr>
        <p:spPr bwMode="white">
          <a:xfrm>
            <a:off x="6816080" y="4941168"/>
            <a:ext cx="1916945" cy="57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4EC4D75-968B-D990-CCBE-67227A428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48"/>
          <a:stretch/>
        </p:blipFill>
        <p:spPr>
          <a:xfrm>
            <a:off x="8165736" y="1283190"/>
            <a:ext cx="4007272" cy="3350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2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F1FE6-ECB5-0C41-53FB-CF01A3370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800000" cy="424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3527" y="4725144"/>
            <a:ext cx="4223746" cy="202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9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