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952" y="3090905"/>
            <a:ext cx="6038095" cy="6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194962-318C-4919-190F-1DC28FD6CE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8976992" cy="4337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E36F593-AF79-59FE-05C2-2B8791412F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1" r="37554" b="6604"/>
          <a:stretch/>
        </p:blipFill>
        <p:spPr>
          <a:xfrm>
            <a:off x="4799856" y="4293096"/>
            <a:ext cx="4885680" cy="2138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EED361-BA98-E48C-C054-D425327E5B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0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7965FF-EE5D-469A-089A-31CED51FD584}"/>
              </a:ext>
            </a:extLst>
          </p:cNvPr>
          <p:cNvSpPr/>
          <p:nvPr/>
        </p:nvSpPr>
        <p:spPr bwMode="white">
          <a:xfrm>
            <a:off x="2898478" y="3151215"/>
            <a:ext cx="289258" cy="3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5A8822-B351-AD82-9630-5B8904E246F8}"/>
              </a:ext>
            </a:extLst>
          </p:cNvPr>
          <p:cNvSpPr/>
          <p:nvPr/>
        </p:nvSpPr>
        <p:spPr bwMode="white">
          <a:xfrm>
            <a:off x="4073590" y="3151215"/>
            <a:ext cx="180786" cy="3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84576B-8381-C263-58F9-A5D45A2343F2}"/>
              </a:ext>
            </a:extLst>
          </p:cNvPr>
          <p:cNvSpPr/>
          <p:nvPr/>
        </p:nvSpPr>
        <p:spPr bwMode="white">
          <a:xfrm>
            <a:off x="5176389" y="3151215"/>
            <a:ext cx="280219" cy="3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BE29BE-C1F6-FC91-3990-1876807BCBAE}"/>
              </a:ext>
            </a:extLst>
          </p:cNvPr>
          <p:cNvSpPr/>
          <p:nvPr/>
        </p:nvSpPr>
        <p:spPr bwMode="white">
          <a:xfrm>
            <a:off x="6297265" y="3151215"/>
            <a:ext cx="307337" cy="3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CF8243-C00A-383D-42AC-916F35F41FB9}"/>
              </a:ext>
            </a:extLst>
          </p:cNvPr>
          <p:cNvSpPr/>
          <p:nvPr/>
        </p:nvSpPr>
        <p:spPr bwMode="white">
          <a:xfrm>
            <a:off x="7445260" y="3151215"/>
            <a:ext cx="289259" cy="3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DC4CDD-E0F6-E217-3E52-71C1762919CB}"/>
              </a:ext>
            </a:extLst>
          </p:cNvPr>
          <p:cNvSpPr/>
          <p:nvPr/>
        </p:nvSpPr>
        <p:spPr bwMode="white">
          <a:xfrm>
            <a:off x="8575176" y="3151215"/>
            <a:ext cx="280219" cy="3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DC1B4D-9DEE-EC20-78F9-347823F77DD3}"/>
              </a:ext>
            </a:extLst>
          </p:cNvPr>
          <p:cNvSpPr/>
          <p:nvPr/>
        </p:nvSpPr>
        <p:spPr bwMode="white">
          <a:xfrm>
            <a:off x="2546153" y="4607039"/>
            <a:ext cx="975847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516516-F666-23F2-1432-4BA122384E37}"/>
              </a:ext>
            </a:extLst>
          </p:cNvPr>
          <p:cNvSpPr/>
          <p:nvPr/>
        </p:nvSpPr>
        <p:spPr bwMode="white">
          <a:xfrm>
            <a:off x="4742501" y="5999566"/>
            <a:ext cx="1175112" cy="40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1DC1B4D-9DEE-EC20-78F9-347823F77DD3}"/>
              </a:ext>
            </a:extLst>
          </p:cNvPr>
          <p:cNvSpPr/>
          <p:nvPr/>
        </p:nvSpPr>
        <p:spPr bwMode="white">
          <a:xfrm>
            <a:off x="3676059" y="4607038"/>
            <a:ext cx="975847" cy="55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1DC1B4D-9DEE-EC20-78F9-347823F77DD3}"/>
              </a:ext>
            </a:extLst>
          </p:cNvPr>
          <p:cNvSpPr/>
          <p:nvPr/>
        </p:nvSpPr>
        <p:spPr bwMode="white">
          <a:xfrm>
            <a:off x="4828574" y="4508288"/>
            <a:ext cx="975847" cy="55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1DC1B4D-9DEE-EC20-78F9-347823F77DD3}"/>
              </a:ext>
            </a:extLst>
          </p:cNvPr>
          <p:cNvSpPr/>
          <p:nvPr/>
        </p:nvSpPr>
        <p:spPr bwMode="white">
          <a:xfrm>
            <a:off x="5958480" y="4607014"/>
            <a:ext cx="997597" cy="55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1DC1B4D-9DEE-EC20-78F9-347823F77DD3}"/>
              </a:ext>
            </a:extLst>
          </p:cNvPr>
          <p:cNvSpPr/>
          <p:nvPr/>
        </p:nvSpPr>
        <p:spPr bwMode="white">
          <a:xfrm>
            <a:off x="7092256" y="4517384"/>
            <a:ext cx="975847" cy="55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1DC1B4D-9DEE-EC20-78F9-347823F77DD3}"/>
              </a:ext>
            </a:extLst>
          </p:cNvPr>
          <p:cNvSpPr/>
          <p:nvPr/>
        </p:nvSpPr>
        <p:spPr bwMode="white">
          <a:xfrm>
            <a:off x="8235137" y="4563258"/>
            <a:ext cx="975847" cy="55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7E36F593-AF79-59FE-05C2-2B8791412F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1" r="66546" b="6604"/>
          <a:stretch/>
        </p:blipFill>
        <p:spPr>
          <a:xfrm>
            <a:off x="9410738" y="1713240"/>
            <a:ext cx="2617461" cy="2138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img_16777215">
            <a:extLst>
              <a:ext uri="{FF2B5EF4-FFF2-40B4-BE49-F238E27FC236}">
                <a16:creationId xmlns:a16="http://schemas.microsoft.com/office/drawing/2014/main" id="{7E36F593-AF79-59FE-05C2-2B8791412F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36" t="8531" r="37554" b="6604"/>
          <a:stretch/>
        </p:blipFill>
        <p:spPr>
          <a:xfrm>
            <a:off x="9729374" y="4222620"/>
            <a:ext cx="1980187" cy="2138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378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812AC2-4912-861F-6879-E5EC591309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800000" cy="2257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A5817124-BF9A-E887-E446-C5DE52435D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896" y="2786786"/>
            <a:ext cx="10800000" cy="3764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905616-A41A-62F3-92D5-E321FEE1E722}"/>
              </a:ext>
            </a:extLst>
          </p:cNvPr>
          <p:cNvSpPr/>
          <p:nvPr/>
        </p:nvSpPr>
        <p:spPr bwMode="white">
          <a:xfrm>
            <a:off x="2030134" y="3158512"/>
            <a:ext cx="2619047" cy="36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D49B77-B6BE-07A5-EA35-C440C58001CE}"/>
              </a:ext>
            </a:extLst>
          </p:cNvPr>
          <p:cNvSpPr/>
          <p:nvPr/>
        </p:nvSpPr>
        <p:spPr bwMode="white">
          <a:xfrm>
            <a:off x="6163466" y="3158512"/>
            <a:ext cx="3843773" cy="36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7AC7B8-A4F0-D2A7-5A33-B1691E2B3AB1}"/>
              </a:ext>
            </a:extLst>
          </p:cNvPr>
          <p:cNvSpPr/>
          <p:nvPr/>
        </p:nvSpPr>
        <p:spPr bwMode="white">
          <a:xfrm>
            <a:off x="1496800" y="4111658"/>
            <a:ext cx="1866666" cy="36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1687DB-0957-0E4B-9108-473E86CA4168}"/>
              </a:ext>
            </a:extLst>
          </p:cNvPr>
          <p:cNvSpPr/>
          <p:nvPr/>
        </p:nvSpPr>
        <p:spPr bwMode="white">
          <a:xfrm>
            <a:off x="5744419" y="4111658"/>
            <a:ext cx="2266666" cy="36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F1D09CE-D8FE-68D2-EDE3-782832D0A492}"/>
              </a:ext>
            </a:extLst>
          </p:cNvPr>
          <p:cNvSpPr/>
          <p:nvPr/>
        </p:nvSpPr>
        <p:spPr bwMode="white">
          <a:xfrm>
            <a:off x="1496800" y="5055272"/>
            <a:ext cx="2066666" cy="39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84A123E-C245-4ED7-2796-936241A9CB12}"/>
              </a:ext>
            </a:extLst>
          </p:cNvPr>
          <p:cNvSpPr/>
          <p:nvPr/>
        </p:nvSpPr>
        <p:spPr bwMode="white">
          <a:xfrm>
            <a:off x="5744419" y="5055272"/>
            <a:ext cx="2209523" cy="39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C74A9A4-26A7-3B39-6796-67822EA606C5}"/>
              </a:ext>
            </a:extLst>
          </p:cNvPr>
          <p:cNvSpPr/>
          <p:nvPr/>
        </p:nvSpPr>
        <p:spPr bwMode="white">
          <a:xfrm>
            <a:off x="1496800" y="5989354"/>
            <a:ext cx="6998272" cy="56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DD843E70-B6A3-CF87-A720-BD234313156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34"/>
          <a:stretch/>
        </p:blipFill>
        <p:spPr>
          <a:xfrm>
            <a:off x="8809540" y="3724332"/>
            <a:ext cx="3108566" cy="2546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870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D9D0D0-2C48-6280-A753-F02424AABA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9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230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7ECC6B-4390-E17E-69C0-56CCAB800E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7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6CE974-CA16-B7C5-0008-5C9A07921FFD}"/>
              </a:ext>
            </a:extLst>
          </p:cNvPr>
          <p:cNvSpPr/>
          <p:nvPr/>
        </p:nvSpPr>
        <p:spPr bwMode="white">
          <a:xfrm>
            <a:off x="681904" y="1258328"/>
            <a:ext cx="9230520" cy="65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B188616-E596-6E93-5FF1-54DC4A782BAC}"/>
              </a:ext>
            </a:extLst>
          </p:cNvPr>
          <p:cNvSpPr/>
          <p:nvPr/>
        </p:nvSpPr>
        <p:spPr bwMode="white">
          <a:xfrm>
            <a:off x="479376" y="2203160"/>
            <a:ext cx="9793088" cy="144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9A93B09E-BF8F-9477-4E4A-E5C72E129EAC}"/>
              </a:ext>
            </a:extLst>
          </p:cNvPr>
          <p:cNvSpPr/>
          <p:nvPr/>
        </p:nvSpPr>
        <p:spPr bwMode="white">
          <a:xfrm>
            <a:off x="263352" y="4077072"/>
            <a:ext cx="9937104" cy="722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30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4187A7-4ABC-9C37-92D1-AB3B8CDDD8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20688"/>
            <a:ext cx="9649072" cy="4547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5880" y="5013176"/>
            <a:ext cx="2304256" cy="1744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6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DB8C9A-B6F9-AD11-F10B-FC848E98BA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83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A4C083-5B2D-66AB-F373-84BE60E8FC0C}"/>
              </a:ext>
            </a:extLst>
          </p:cNvPr>
          <p:cNvSpPr/>
          <p:nvPr/>
        </p:nvSpPr>
        <p:spPr bwMode="white">
          <a:xfrm>
            <a:off x="1239906" y="2988413"/>
            <a:ext cx="5072118" cy="123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918DA1-F6FD-2135-A778-81F880A8316D}"/>
              </a:ext>
            </a:extLst>
          </p:cNvPr>
          <p:cNvSpPr/>
          <p:nvPr/>
        </p:nvSpPr>
        <p:spPr bwMode="white">
          <a:xfrm>
            <a:off x="1264664" y="4508985"/>
            <a:ext cx="5983464" cy="57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5FC0BE6-13DF-BABF-1288-AA412B9E2C97}"/>
              </a:ext>
            </a:extLst>
          </p:cNvPr>
          <p:cNvSpPr/>
          <p:nvPr/>
        </p:nvSpPr>
        <p:spPr bwMode="white">
          <a:xfrm>
            <a:off x="1256411" y="5301209"/>
            <a:ext cx="8821910" cy="143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6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4A9B00-8E25-FEF8-B23E-13ADAF283C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5616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5BBC51-4ECC-8350-CE4C-8D8BD3C5B3DB}"/>
              </a:ext>
            </a:extLst>
          </p:cNvPr>
          <p:cNvSpPr/>
          <p:nvPr/>
        </p:nvSpPr>
        <p:spPr bwMode="white">
          <a:xfrm>
            <a:off x="1310476" y="2905136"/>
            <a:ext cx="9466044" cy="60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7849CDF-24DB-0CE5-E3D9-D7EE6D3F7D2D}"/>
              </a:ext>
            </a:extLst>
          </p:cNvPr>
          <p:cNvSpPr/>
          <p:nvPr/>
        </p:nvSpPr>
        <p:spPr bwMode="white">
          <a:xfrm>
            <a:off x="1339046" y="3797768"/>
            <a:ext cx="6701169" cy="44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93E08E0-4170-317B-338B-43EB813291C1}"/>
              </a:ext>
            </a:extLst>
          </p:cNvPr>
          <p:cNvSpPr/>
          <p:nvPr/>
        </p:nvSpPr>
        <p:spPr bwMode="white">
          <a:xfrm>
            <a:off x="1329522" y="4783804"/>
            <a:ext cx="10095069" cy="1462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312" y="5195124"/>
            <a:ext cx="2088232" cy="158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2023-12-13T01:17:41Z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