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80928"/>
            <a:ext cx="5649970" cy="849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0F1EF-AC46-3766-63EB-DE6144BE8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0732"/>
            <a:ext cx="8616360" cy="6011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04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B7453-81D1-E42D-BD99-F20AA1B11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344552" cy="5884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8D62A-8536-E94F-526E-81D80652CE78}"/>
              </a:ext>
            </a:extLst>
          </p:cNvPr>
          <p:cNvSpPr/>
          <p:nvPr/>
        </p:nvSpPr>
        <p:spPr bwMode="white">
          <a:xfrm>
            <a:off x="947712" y="3005295"/>
            <a:ext cx="9108727" cy="5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881EAB-2AA6-C883-216A-19D596BEFC80}"/>
              </a:ext>
            </a:extLst>
          </p:cNvPr>
          <p:cNvSpPr/>
          <p:nvPr/>
        </p:nvSpPr>
        <p:spPr bwMode="white">
          <a:xfrm>
            <a:off x="947713" y="3933055"/>
            <a:ext cx="1547887" cy="62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4A40A7-DC01-3CAC-A8F2-F1129D3C5F9C}"/>
              </a:ext>
            </a:extLst>
          </p:cNvPr>
          <p:cNvSpPr/>
          <p:nvPr/>
        </p:nvSpPr>
        <p:spPr bwMode="white">
          <a:xfrm>
            <a:off x="947713" y="5005670"/>
            <a:ext cx="9108726" cy="15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881EAB-2AA6-C883-216A-19D596BEFC80}"/>
              </a:ext>
            </a:extLst>
          </p:cNvPr>
          <p:cNvSpPr/>
          <p:nvPr/>
        </p:nvSpPr>
        <p:spPr bwMode="white">
          <a:xfrm>
            <a:off x="2999656" y="3933055"/>
            <a:ext cx="3816424" cy="62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1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FE28B-B9BE-D141-8FD4-C795192B7F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62826"/>
            <a:ext cx="8688368" cy="615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1EC3E2-DDC8-E634-3F4C-0D08DAF15547}"/>
              </a:ext>
            </a:extLst>
          </p:cNvPr>
          <p:cNvSpPr/>
          <p:nvPr/>
        </p:nvSpPr>
        <p:spPr bwMode="white">
          <a:xfrm>
            <a:off x="6194672" y="4293096"/>
            <a:ext cx="909439" cy="56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02B37A-056D-D24F-3893-551BE245A588}"/>
              </a:ext>
            </a:extLst>
          </p:cNvPr>
          <p:cNvSpPr/>
          <p:nvPr/>
        </p:nvSpPr>
        <p:spPr bwMode="white">
          <a:xfrm>
            <a:off x="4573078" y="5229200"/>
            <a:ext cx="1378905" cy="48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6F9098-D065-B266-0218-7F8EC9E470CA}"/>
              </a:ext>
            </a:extLst>
          </p:cNvPr>
          <p:cNvSpPr/>
          <p:nvPr/>
        </p:nvSpPr>
        <p:spPr bwMode="white">
          <a:xfrm>
            <a:off x="6456039" y="6165304"/>
            <a:ext cx="64807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9592C-3AC7-21BB-3E24-AEEB90C60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AFD58-B5B7-16F0-1A04-A7C75B9A6559}"/>
              </a:ext>
            </a:extLst>
          </p:cNvPr>
          <p:cNvSpPr/>
          <p:nvPr/>
        </p:nvSpPr>
        <p:spPr bwMode="white">
          <a:xfrm>
            <a:off x="4110476" y="2410374"/>
            <a:ext cx="542857" cy="5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5C280-070A-F090-50A5-D62447ECEE8D}"/>
              </a:ext>
            </a:extLst>
          </p:cNvPr>
          <p:cNvSpPr/>
          <p:nvPr/>
        </p:nvSpPr>
        <p:spPr bwMode="white">
          <a:xfrm>
            <a:off x="6948570" y="3429001"/>
            <a:ext cx="1451685" cy="62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5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9D9D5-C701-7D48-68A8-F1F2C8146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89669C-EE22-A2C6-1E16-576066124F24}"/>
              </a:ext>
            </a:extLst>
          </p:cNvPr>
          <p:cNvSpPr/>
          <p:nvPr/>
        </p:nvSpPr>
        <p:spPr bwMode="white">
          <a:xfrm>
            <a:off x="4281904" y="1334276"/>
            <a:ext cx="600000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C34CB-2E84-3BE4-2DC6-8C9F3681BEE1}"/>
              </a:ext>
            </a:extLst>
          </p:cNvPr>
          <p:cNvSpPr/>
          <p:nvPr/>
        </p:nvSpPr>
        <p:spPr bwMode="white">
          <a:xfrm>
            <a:off x="5159896" y="3517465"/>
            <a:ext cx="1245817" cy="63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7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555A2-1047-6132-321B-34C1FB112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17412"/>
            <a:ext cx="9505056" cy="6123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FAC530-EA41-E4F7-230F-87969511CB43}"/>
              </a:ext>
            </a:extLst>
          </p:cNvPr>
          <p:cNvSpPr/>
          <p:nvPr/>
        </p:nvSpPr>
        <p:spPr bwMode="white">
          <a:xfrm>
            <a:off x="8533597" y="2060037"/>
            <a:ext cx="658747" cy="56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79544C-3E4E-9A79-0BDE-C5E46274AEEE}"/>
              </a:ext>
            </a:extLst>
          </p:cNvPr>
          <p:cNvSpPr/>
          <p:nvPr/>
        </p:nvSpPr>
        <p:spPr bwMode="white">
          <a:xfrm>
            <a:off x="8400256" y="2996952"/>
            <a:ext cx="792088" cy="49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A0EB49-685F-BE0F-D07E-3A4FA937A828}"/>
              </a:ext>
            </a:extLst>
          </p:cNvPr>
          <p:cNvSpPr/>
          <p:nvPr/>
        </p:nvSpPr>
        <p:spPr bwMode="white">
          <a:xfrm>
            <a:off x="8417776" y="4869161"/>
            <a:ext cx="990592" cy="72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8A0508-8887-DA8B-12B7-444784F9097A}"/>
              </a:ext>
            </a:extLst>
          </p:cNvPr>
          <p:cNvSpPr/>
          <p:nvPr/>
        </p:nvSpPr>
        <p:spPr bwMode="white">
          <a:xfrm>
            <a:off x="8388432" y="5869751"/>
            <a:ext cx="803912" cy="49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5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8BB01-934E-5B12-C762-97C64D7F0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C0C6B-094B-3D48-C0F3-2ABE19593866}"/>
              </a:ext>
            </a:extLst>
          </p:cNvPr>
          <p:cNvSpPr/>
          <p:nvPr/>
        </p:nvSpPr>
        <p:spPr bwMode="white">
          <a:xfrm>
            <a:off x="4373788" y="2705684"/>
            <a:ext cx="1221084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BF7680-F150-F1BC-DFCD-09447ED5E1DA}"/>
              </a:ext>
            </a:extLst>
          </p:cNvPr>
          <p:cNvSpPr/>
          <p:nvPr/>
        </p:nvSpPr>
        <p:spPr bwMode="white">
          <a:xfrm>
            <a:off x="4345391" y="3804631"/>
            <a:ext cx="1249482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835ACF-FFC4-1B42-C6B4-A0BF0DF87035}"/>
              </a:ext>
            </a:extLst>
          </p:cNvPr>
          <p:cNvSpPr/>
          <p:nvPr/>
        </p:nvSpPr>
        <p:spPr bwMode="white">
          <a:xfrm>
            <a:off x="2669949" y="4903578"/>
            <a:ext cx="331302" cy="4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3BB26A-2D9A-B987-F79B-A001AF1E1061}"/>
              </a:ext>
            </a:extLst>
          </p:cNvPr>
          <p:cNvSpPr/>
          <p:nvPr/>
        </p:nvSpPr>
        <p:spPr bwMode="white">
          <a:xfrm>
            <a:off x="5263571" y="6002526"/>
            <a:ext cx="331302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3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FEAA8-1604-7CE9-3E4E-C0120F0DE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0800000" cy="213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1ABD2-0941-6FE8-B96F-40A858732D16}"/>
              </a:ext>
            </a:extLst>
          </p:cNvPr>
          <p:cNvSpPr/>
          <p:nvPr/>
        </p:nvSpPr>
        <p:spPr bwMode="white">
          <a:xfrm>
            <a:off x="1850098" y="1617135"/>
            <a:ext cx="1561904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DE9A2-C2B2-752E-CD67-CD65CCE98178}"/>
              </a:ext>
            </a:extLst>
          </p:cNvPr>
          <p:cNvSpPr/>
          <p:nvPr/>
        </p:nvSpPr>
        <p:spPr bwMode="white">
          <a:xfrm>
            <a:off x="1850098" y="2703545"/>
            <a:ext cx="1257142" cy="41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71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B597B-179E-C6EA-585C-C04E1AB48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3538"/>
            <a:ext cx="7680256" cy="612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F11F5-F083-04DF-FD43-873889A01788}"/>
              </a:ext>
            </a:extLst>
          </p:cNvPr>
          <p:cNvSpPr/>
          <p:nvPr/>
        </p:nvSpPr>
        <p:spPr bwMode="white">
          <a:xfrm>
            <a:off x="1859427" y="6093296"/>
            <a:ext cx="348141" cy="39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3B9013-79F5-007F-87A2-A16EEF0C165D}"/>
              </a:ext>
            </a:extLst>
          </p:cNvPr>
          <p:cNvSpPr/>
          <p:nvPr/>
        </p:nvSpPr>
        <p:spPr bwMode="white">
          <a:xfrm>
            <a:off x="5303912" y="6093297"/>
            <a:ext cx="720080" cy="4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0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D69D5-BF6C-7A8D-8F4E-6AB198E68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DCC38-1732-DDC9-3047-FF99E2DC19DB}"/>
              </a:ext>
            </a:extLst>
          </p:cNvPr>
          <p:cNvSpPr/>
          <p:nvPr/>
        </p:nvSpPr>
        <p:spPr bwMode="white">
          <a:xfrm>
            <a:off x="1880987" y="4711039"/>
            <a:ext cx="333333" cy="41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6D411-8F33-D117-5585-7826EAC5EB57}"/>
              </a:ext>
            </a:extLst>
          </p:cNvPr>
          <p:cNvSpPr/>
          <p:nvPr/>
        </p:nvSpPr>
        <p:spPr bwMode="white">
          <a:xfrm>
            <a:off x="6785749" y="4711039"/>
            <a:ext cx="647619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6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