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2852936"/>
            <a:ext cx="4324435" cy="855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6016B9-1EC9-8889-697D-FFEEF00E70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20688"/>
            <a:ext cx="9865096" cy="6189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639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FA627-44E6-E71C-4911-8157046580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672"/>
            <a:ext cx="10800000" cy="3107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518955"/>
            <a:ext cx="10009112" cy="2126072"/>
          </a:xfrm>
          <a:prstGeom prst="rect">
            <a:avLst/>
          </a:prstGeom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CD8B165B-7A08-6AD4-3618-6CA0E594DBD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1008"/>
            <a:ext cx="10800000" cy="3375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42F6EA7-598D-7426-1CF4-68DF891DA3FC}"/>
              </a:ext>
            </a:extLst>
          </p:cNvPr>
          <p:cNvSpPr/>
          <p:nvPr/>
        </p:nvSpPr>
        <p:spPr bwMode="white">
          <a:xfrm>
            <a:off x="1510476" y="6123597"/>
            <a:ext cx="6601748" cy="486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42F6EA7-598D-7426-1CF4-68DF891DA3FC}"/>
              </a:ext>
            </a:extLst>
          </p:cNvPr>
          <p:cNvSpPr/>
          <p:nvPr/>
        </p:nvSpPr>
        <p:spPr bwMode="white">
          <a:xfrm>
            <a:off x="8112224" y="6123597"/>
            <a:ext cx="2736304" cy="486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252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DA689A-51D0-CC93-C4C5-753A201A91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127A43-668E-F785-6871-54504E9EE291}"/>
              </a:ext>
            </a:extLst>
          </p:cNvPr>
          <p:cNvSpPr/>
          <p:nvPr/>
        </p:nvSpPr>
        <p:spPr bwMode="white">
          <a:xfrm>
            <a:off x="7386666" y="2413148"/>
            <a:ext cx="628571" cy="419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7371C4-3452-AA29-8C2A-BAE3CEBD096B}"/>
              </a:ext>
            </a:extLst>
          </p:cNvPr>
          <p:cNvSpPr/>
          <p:nvPr/>
        </p:nvSpPr>
        <p:spPr bwMode="white">
          <a:xfrm>
            <a:off x="4881904" y="3520255"/>
            <a:ext cx="295238" cy="41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F87B15-6C88-6174-4C90-F7D203D44584}"/>
              </a:ext>
            </a:extLst>
          </p:cNvPr>
          <p:cNvSpPr/>
          <p:nvPr/>
        </p:nvSpPr>
        <p:spPr bwMode="white">
          <a:xfrm>
            <a:off x="4862857" y="4207425"/>
            <a:ext cx="333333" cy="41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74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BEE503-653F-0D60-18DC-93A258F28F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2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DC3E6E-8013-FED9-3750-696AC5037869}"/>
              </a:ext>
            </a:extLst>
          </p:cNvPr>
          <p:cNvSpPr/>
          <p:nvPr/>
        </p:nvSpPr>
        <p:spPr bwMode="white">
          <a:xfrm>
            <a:off x="1415480" y="2353194"/>
            <a:ext cx="9865096" cy="1505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DDFC12A-8F34-2404-5A07-68455E02D6D6}"/>
              </a:ext>
            </a:extLst>
          </p:cNvPr>
          <p:cNvSpPr/>
          <p:nvPr/>
        </p:nvSpPr>
        <p:spPr bwMode="white">
          <a:xfrm>
            <a:off x="1271464" y="4401173"/>
            <a:ext cx="10153128" cy="4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0A24695-E680-2218-6A3D-E909E3E2D7EA}"/>
              </a:ext>
            </a:extLst>
          </p:cNvPr>
          <p:cNvSpPr/>
          <p:nvPr/>
        </p:nvSpPr>
        <p:spPr bwMode="white">
          <a:xfrm>
            <a:off x="1520000" y="5410874"/>
            <a:ext cx="3104761" cy="48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62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44948A-81C4-BBD5-9F04-419F260BFB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19979"/>
            <a:ext cx="10009112" cy="2930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21B0A5F1-58C8-D51D-B3C3-97E09D65EC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" r="13977"/>
          <a:stretch/>
        </p:blipFill>
        <p:spPr>
          <a:xfrm>
            <a:off x="3287688" y="3284984"/>
            <a:ext cx="5112568" cy="3502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139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21B0A5F1-58C8-D51D-B3C3-97E09D65EC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" r="13977"/>
          <a:stretch/>
        </p:blipFill>
        <p:spPr>
          <a:xfrm>
            <a:off x="3287688" y="260648"/>
            <a:ext cx="6192688" cy="4242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1E28A57-75E0-80FD-B92B-6F397BFC44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17"/>
          <a:stretch/>
        </p:blipFill>
        <p:spPr>
          <a:xfrm>
            <a:off x="1127448" y="4365104"/>
            <a:ext cx="10800000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8B35CA-916D-6018-C494-BE6BF49E906A}"/>
              </a:ext>
            </a:extLst>
          </p:cNvPr>
          <p:cNvSpPr/>
          <p:nvPr/>
        </p:nvSpPr>
        <p:spPr bwMode="white">
          <a:xfrm>
            <a:off x="3460781" y="5975229"/>
            <a:ext cx="295238" cy="352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1BD253-11BB-5F51-6CE5-2B41FB1560B6}"/>
              </a:ext>
            </a:extLst>
          </p:cNvPr>
          <p:cNvSpPr/>
          <p:nvPr/>
        </p:nvSpPr>
        <p:spPr bwMode="white">
          <a:xfrm>
            <a:off x="5565543" y="5975229"/>
            <a:ext cx="295238" cy="352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5CC98E-956B-942A-8AC4-37B3B9D6B3FC}"/>
              </a:ext>
            </a:extLst>
          </p:cNvPr>
          <p:cNvSpPr/>
          <p:nvPr/>
        </p:nvSpPr>
        <p:spPr bwMode="white">
          <a:xfrm>
            <a:off x="7413162" y="5975229"/>
            <a:ext cx="295238" cy="352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E800E4-FF4D-B38B-0F56-0A2C8E5BC99B}"/>
              </a:ext>
            </a:extLst>
          </p:cNvPr>
          <p:cNvSpPr/>
          <p:nvPr/>
        </p:nvSpPr>
        <p:spPr bwMode="white">
          <a:xfrm>
            <a:off x="8736971" y="5975229"/>
            <a:ext cx="295238" cy="352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0A2ADE-9718-6873-55A4-602702134FFD}"/>
              </a:ext>
            </a:extLst>
          </p:cNvPr>
          <p:cNvSpPr/>
          <p:nvPr/>
        </p:nvSpPr>
        <p:spPr bwMode="white">
          <a:xfrm>
            <a:off x="9794114" y="5975229"/>
            <a:ext cx="304761" cy="352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28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28A57-75E0-80FD-B92B-6F397BFC44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02"/>
          <a:stretch/>
        </p:blipFill>
        <p:spPr>
          <a:xfrm>
            <a:off x="1386186" y="4138269"/>
            <a:ext cx="10800000" cy="2696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CE93D9-87D1-D85D-FFAA-8F4DAB359EA9}"/>
              </a:ext>
            </a:extLst>
          </p:cNvPr>
          <p:cNvSpPr/>
          <p:nvPr/>
        </p:nvSpPr>
        <p:spPr bwMode="white">
          <a:xfrm>
            <a:off x="4195709" y="5795987"/>
            <a:ext cx="285714" cy="352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8D2BCB-0169-18B4-D096-B126DCFC3B23}"/>
              </a:ext>
            </a:extLst>
          </p:cNvPr>
          <p:cNvSpPr/>
          <p:nvPr/>
        </p:nvSpPr>
        <p:spPr bwMode="white">
          <a:xfrm>
            <a:off x="6719519" y="5795987"/>
            <a:ext cx="542857" cy="352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21B0A5F1-58C8-D51D-B3C3-97E09D65EC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" r="13977"/>
          <a:stretch/>
        </p:blipFill>
        <p:spPr>
          <a:xfrm>
            <a:off x="3287688" y="260649"/>
            <a:ext cx="6048672" cy="414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361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AFEED2-BA64-68A2-805E-70936A4A26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17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08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C3492-A9E9-33D0-5C46-E31A25FAC0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3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7B38B9-99B3-5951-77E3-3B6025943E36}"/>
              </a:ext>
            </a:extLst>
          </p:cNvPr>
          <p:cNvSpPr/>
          <p:nvPr/>
        </p:nvSpPr>
        <p:spPr bwMode="white">
          <a:xfrm>
            <a:off x="8396190" y="1315514"/>
            <a:ext cx="609523" cy="41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FB94A0-2E57-B1B1-A7D6-F762424D57DF}"/>
              </a:ext>
            </a:extLst>
          </p:cNvPr>
          <p:cNvSpPr/>
          <p:nvPr/>
        </p:nvSpPr>
        <p:spPr bwMode="white">
          <a:xfrm>
            <a:off x="7758095" y="2441480"/>
            <a:ext cx="323809" cy="410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5AFEED2-BA64-68A2-805E-70936A4A26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8" t="42656" r="7703"/>
          <a:stretch/>
        </p:blipFill>
        <p:spPr>
          <a:xfrm>
            <a:off x="1199456" y="3185762"/>
            <a:ext cx="9001001" cy="330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119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23181-76AB-1DE6-0E49-E1A5B62A79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2877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86716A-5F3C-D9A4-3326-1C42BE41FDBC}"/>
              </a:ext>
            </a:extLst>
          </p:cNvPr>
          <p:cNvSpPr/>
          <p:nvPr/>
        </p:nvSpPr>
        <p:spPr bwMode="white">
          <a:xfrm>
            <a:off x="7796190" y="982806"/>
            <a:ext cx="628571" cy="4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15DB00-8678-F8EC-379E-788B076701F5}"/>
              </a:ext>
            </a:extLst>
          </p:cNvPr>
          <p:cNvSpPr/>
          <p:nvPr/>
        </p:nvSpPr>
        <p:spPr bwMode="white">
          <a:xfrm>
            <a:off x="6872380" y="2116810"/>
            <a:ext cx="638095" cy="4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E22F03-5FD9-C187-0C71-E0F2EF877BA0}"/>
              </a:ext>
            </a:extLst>
          </p:cNvPr>
          <p:cNvSpPr/>
          <p:nvPr/>
        </p:nvSpPr>
        <p:spPr bwMode="white">
          <a:xfrm>
            <a:off x="6862857" y="2802930"/>
            <a:ext cx="647619" cy="4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5AFEED2-BA64-68A2-805E-70936A4A26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8" t="42656" r="7703"/>
          <a:stretch/>
        </p:blipFill>
        <p:spPr>
          <a:xfrm>
            <a:off x="1199456" y="3185762"/>
            <a:ext cx="9001001" cy="330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48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264E33-2B08-9C84-06ED-46AAAA9066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8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CEAB3A-470C-C823-A776-1278A4A650AC}"/>
              </a:ext>
            </a:extLst>
          </p:cNvPr>
          <p:cNvSpPr/>
          <p:nvPr/>
        </p:nvSpPr>
        <p:spPr bwMode="white">
          <a:xfrm>
            <a:off x="1348570" y="3584892"/>
            <a:ext cx="8203813" cy="49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23D2FD-9BB7-04AE-1B49-E43DF4A7DD25}"/>
              </a:ext>
            </a:extLst>
          </p:cNvPr>
          <p:cNvSpPr/>
          <p:nvPr/>
        </p:nvSpPr>
        <p:spPr bwMode="white">
          <a:xfrm>
            <a:off x="9552384" y="3603964"/>
            <a:ext cx="1586662" cy="45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205088-36A1-A883-B287-118F5EA20683}"/>
              </a:ext>
            </a:extLst>
          </p:cNvPr>
          <p:cNvSpPr/>
          <p:nvPr/>
        </p:nvSpPr>
        <p:spPr bwMode="white">
          <a:xfrm>
            <a:off x="1396190" y="4691079"/>
            <a:ext cx="2323546" cy="4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C56C1E-6640-A66E-BBAE-64309E275D9A}"/>
              </a:ext>
            </a:extLst>
          </p:cNvPr>
          <p:cNvSpPr/>
          <p:nvPr/>
        </p:nvSpPr>
        <p:spPr bwMode="white">
          <a:xfrm>
            <a:off x="3719736" y="4672007"/>
            <a:ext cx="2664296" cy="47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129ECE-A943-A317-D250-E7B78329DCDA}"/>
              </a:ext>
            </a:extLst>
          </p:cNvPr>
          <p:cNvSpPr/>
          <p:nvPr/>
        </p:nvSpPr>
        <p:spPr bwMode="white">
          <a:xfrm>
            <a:off x="6384032" y="4652935"/>
            <a:ext cx="3907396" cy="48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1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64BA18-9DEC-B603-E2F5-BC01CC9C61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5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299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2023-12-23T04:50:53Z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