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F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852936"/>
            <a:ext cx="5544616" cy="882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EB3266-BD3D-C67B-FB97-596B8911B2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0917"/>
            <a:ext cx="8400336" cy="621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1ED30F-06CD-B80D-E186-727B16D16E5B}"/>
              </a:ext>
            </a:extLst>
          </p:cNvPr>
          <p:cNvSpPr/>
          <p:nvPr/>
        </p:nvSpPr>
        <p:spPr bwMode="white">
          <a:xfrm>
            <a:off x="6384032" y="3645024"/>
            <a:ext cx="648072" cy="59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85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DD59A-8224-80A5-961E-AC5D17E4A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0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AAADF9-CC9E-AAAC-C3CF-625AD0C96069}"/>
              </a:ext>
            </a:extLst>
          </p:cNvPr>
          <p:cNvSpPr/>
          <p:nvPr/>
        </p:nvSpPr>
        <p:spPr bwMode="white">
          <a:xfrm>
            <a:off x="3962953" y="4305245"/>
            <a:ext cx="2083409" cy="167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FE9795-2D1D-33E4-1763-4007E3AF244F}"/>
              </a:ext>
            </a:extLst>
          </p:cNvPr>
          <p:cNvSpPr/>
          <p:nvPr/>
        </p:nvSpPr>
        <p:spPr bwMode="white">
          <a:xfrm>
            <a:off x="6838247" y="5088983"/>
            <a:ext cx="2073982" cy="47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45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C89E7-9F60-8023-61DE-0A6358B3D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681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3660C-08B1-6E2E-7F2F-FD062F9AAC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01541"/>
            <a:ext cx="9336440" cy="6151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1D0B89-F79A-53F8-12FD-8D68C3A8FE73}"/>
              </a:ext>
            </a:extLst>
          </p:cNvPr>
          <p:cNvSpPr/>
          <p:nvPr/>
        </p:nvSpPr>
        <p:spPr bwMode="white">
          <a:xfrm>
            <a:off x="3599686" y="1988841"/>
            <a:ext cx="1992258" cy="76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60B464-5555-45DB-CF79-07A3F20DAA35}"/>
              </a:ext>
            </a:extLst>
          </p:cNvPr>
          <p:cNvSpPr/>
          <p:nvPr/>
        </p:nvSpPr>
        <p:spPr bwMode="white">
          <a:xfrm>
            <a:off x="4532517" y="3140968"/>
            <a:ext cx="1923523" cy="65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16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B438F-CD2B-4E08-352F-CA834B09EF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2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87E373-73B0-B53B-B922-09A879202E41}"/>
              </a:ext>
            </a:extLst>
          </p:cNvPr>
          <p:cNvSpPr/>
          <p:nvPr/>
        </p:nvSpPr>
        <p:spPr bwMode="white">
          <a:xfrm>
            <a:off x="2388969" y="6122228"/>
            <a:ext cx="965752" cy="4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026F06-76B2-0441-6330-CC2D38BF5242}"/>
              </a:ext>
            </a:extLst>
          </p:cNvPr>
          <p:cNvSpPr/>
          <p:nvPr/>
        </p:nvSpPr>
        <p:spPr bwMode="white">
          <a:xfrm>
            <a:off x="5539383" y="6112846"/>
            <a:ext cx="1434563" cy="47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393EAC-48F7-3854-61CC-809FE62EE86E}"/>
              </a:ext>
            </a:extLst>
          </p:cNvPr>
          <p:cNvSpPr/>
          <p:nvPr/>
        </p:nvSpPr>
        <p:spPr bwMode="white">
          <a:xfrm>
            <a:off x="9308629" y="6140990"/>
            <a:ext cx="412554" cy="44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31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0342E-BC2C-872A-9026-80977060D6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0800000" cy="324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39C0C1-C9BC-F9DF-93E9-AE8608D08D30}"/>
              </a:ext>
            </a:extLst>
          </p:cNvPr>
          <p:cNvSpPr/>
          <p:nvPr/>
        </p:nvSpPr>
        <p:spPr bwMode="white">
          <a:xfrm>
            <a:off x="2066122" y="3618403"/>
            <a:ext cx="495238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F80AE1-135B-4EDF-FA77-E46FD3906431}"/>
              </a:ext>
            </a:extLst>
          </p:cNvPr>
          <p:cNvSpPr/>
          <p:nvPr/>
        </p:nvSpPr>
        <p:spPr bwMode="white">
          <a:xfrm>
            <a:off x="4961360" y="3608869"/>
            <a:ext cx="1466666" cy="4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A08400-D84A-C251-0053-AA6FDA6B9E7E}"/>
              </a:ext>
            </a:extLst>
          </p:cNvPr>
          <p:cNvSpPr/>
          <p:nvPr/>
        </p:nvSpPr>
        <p:spPr bwMode="white">
          <a:xfrm>
            <a:off x="8599456" y="3608869"/>
            <a:ext cx="1009523" cy="4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81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3" y="2712748"/>
            <a:ext cx="6291535" cy="403684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6FCA59E-A2C8-194B-E4FE-034D4E7E65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23272"/>
            <a:ext cx="9649072" cy="240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9" name="直接连接符 8"/>
          <p:cNvCxnSpPr/>
          <p:nvPr/>
        </p:nvCxnSpPr>
        <p:spPr>
          <a:xfrm>
            <a:off x="3719736" y="3933056"/>
            <a:ext cx="3384376" cy="1008112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411924" y="4005064"/>
            <a:ext cx="3384376" cy="889504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719736" y="4077072"/>
            <a:ext cx="3384376" cy="838748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519936" y="4077072"/>
            <a:ext cx="3060340" cy="817496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310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33AA2-DAB5-7D52-7C18-F0BBE1E294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99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4F149-0707-AD03-7B2E-F12931A56C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5465"/>
            <a:ext cx="10272544" cy="616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821982-3B70-C2F4-C524-A0AD83E73B70}"/>
              </a:ext>
            </a:extLst>
          </p:cNvPr>
          <p:cNvSpPr/>
          <p:nvPr/>
        </p:nvSpPr>
        <p:spPr bwMode="white">
          <a:xfrm>
            <a:off x="2479987" y="3212976"/>
            <a:ext cx="735693" cy="68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03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129E0-8585-A65A-59F9-555354A78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2075"/>
            <a:ext cx="10056520" cy="6139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1939DC-E06A-71EB-5349-D6D5D1DCA931}"/>
              </a:ext>
            </a:extLst>
          </p:cNvPr>
          <p:cNvSpPr/>
          <p:nvPr/>
        </p:nvSpPr>
        <p:spPr bwMode="white">
          <a:xfrm>
            <a:off x="4039456" y="3140969"/>
            <a:ext cx="832408" cy="68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36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2023-12-22T14:22:49Z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