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86" y="29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780928"/>
            <a:ext cx="5357739" cy="869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3ACB9-FD71-2D7D-80EA-8DA6C9966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6415"/>
            <a:ext cx="10344552" cy="603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9045C-9D71-73C8-6E53-A2DC7251E97E}"/>
              </a:ext>
            </a:extLst>
          </p:cNvPr>
          <p:cNvSpPr/>
          <p:nvPr/>
        </p:nvSpPr>
        <p:spPr bwMode="white">
          <a:xfrm>
            <a:off x="1390335" y="4021924"/>
            <a:ext cx="4705665" cy="62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B6B698-121B-5370-0B90-6D1E16468917}"/>
              </a:ext>
            </a:extLst>
          </p:cNvPr>
          <p:cNvSpPr/>
          <p:nvPr/>
        </p:nvSpPr>
        <p:spPr bwMode="white">
          <a:xfrm>
            <a:off x="6248094" y="4021923"/>
            <a:ext cx="2440193" cy="60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970001-E8F1-2E20-500E-57CAC2550F4A}"/>
              </a:ext>
            </a:extLst>
          </p:cNvPr>
          <p:cNvSpPr/>
          <p:nvPr/>
        </p:nvSpPr>
        <p:spPr bwMode="white">
          <a:xfrm>
            <a:off x="1399041" y="5013177"/>
            <a:ext cx="5371393" cy="56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F79C47-3FF0-B7A3-5FAC-DD89736082FE}"/>
              </a:ext>
            </a:extLst>
          </p:cNvPr>
          <p:cNvSpPr/>
          <p:nvPr/>
        </p:nvSpPr>
        <p:spPr bwMode="white">
          <a:xfrm>
            <a:off x="1425158" y="5971726"/>
            <a:ext cx="5750962" cy="54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3D56110-3FEF-E711-689F-F00A6F5353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/>
          <a:stretch/>
        </p:blipFill>
        <p:spPr>
          <a:xfrm>
            <a:off x="8873703" y="3651696"/>
            <a:ext cx="3318297" cy="299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300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E760C-9503-5772-7789-3134BEC9E4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4029"/>
            <a:ext cx="9624472" cy="6157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86D419-3216-AA0B-4FE5-1E242251DD03}"/>
              </a:ext>
            </a:extLst>
          </p:cNvPr>
          <p:cNvSpPr/>
          <p:nvPr/>
        </p:nvSpPr>
        <p:spPr bwMode="white">
          <a:xfrm>
            <a:off x="3639593" y="3716717"/>
            <a:ext cx="543179" cy="39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CC5332-9C1C-1B85-B9E9-9896CF79DEF5}"/>
              </a:ext>
            </a:extLst>
          </p:cNvPr>
          <p:cNvSpPr/>
          <p:nvPr/>
        </p:nvSpPr>
        <p:spPr bwMode="white">
          <a:xfrm>
            <a:off x="7857726" y="3716717"/>
            <a:ext cx="500742" cy="24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05890B-E7F9-1D3A-E4A6-53C7F12A90B8}"/>
              </a:ext>
            </a:extLst>
          </p:cNvPr>
          <p:cNvSpPr/>
          <p:nvPr/>
        </p:nvSpPr>
        <p:spPr bwMode="white">
          <a:xfrm>
            <a:off x="3648080" y="4837893"/>
            <a:ext cx="534693" cy="39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D53A8B-A932-8279-56D6-AEE2FC258EFB}"/>
              </a:ext>
            </a:extLst>
          </p:cNvPr>
          <p:cNvSpPr/>
          <p:nvPr/>
        </p:nvSpPr>
        <p:spPr bwMode="white">
          <a:xfrm>
            <a:off x="7857726" y="4837893"/>
            <a:ext cx="534693" cy="39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8D714F-4D1D-53FD-3444-17FFCCD64BF5}"/>
              </a:ext>
            </a:extLst>
          </p:cNvPr>
          <p:cNvSpPr/>
          <p:nvPr/>
        </p:nvSpPr>
        <p:spPr bwMode="white">
          <a:xfrm>
            <a:off x="3639593" y="5967562"/>
            <a:ext cx="543179" cy="39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7B2E7D-57D2-5AC8-EF96-4E882AC6B150}"/>
              </a:ext>
            </a:extLst>
          </p:cNvPr>
          <p:cNvSpPr/>
          <p:nvPr/>
        </p:nvSpPr>
        <p:spPr bwMode="white">
          <a:xfrm>
            <a:off x="7857726" y="5967562"/>
            <a:ext cx="534693" cy="39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10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F0029-3064-A638-8138-3B999B1B3A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3511"/>
            <a:ext cx="9768488" cy="607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B2346D-42E7-4336-8D6E-0BD79A98D501}"/>
              </a:ext>
            </a:extLst>
          </p:cNvPr>
          <p:cNvSpPr/>
          <p:nvPr/>
        </p:nvSpPr>
        <p:spPr bwMode="white">
          <a:xfrm>
            <a:off x="5231904" y="2780928"/>
            <a:ext cx="3096344" cy="331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79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C9240-89FF-0402-8DC8-B66B5800D1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0800000" cy="534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2CF43C-85F4-B1F4-4DC1-4E4229A57416}"/>
              </a:ext>
            </a:extLst>
          </p:cNvPr>
          <p:cNvSpPr/>
          <p:nvPr/>
        </p:nvSpPr>
        <p:spPr bwMode="white">
          <a:xfrm>
            <a:off x="4799856" y="2060848"/>
            <a:ext cx="3672408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91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6FB1F-C026-7635-D900-AB48FE4342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8940"/>
            <a:ext cx="9696480" cy="613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FA4743-1D7E-B6FA-693B-85991D27ABBD}"/>
              </a:ext>
            </a:extLst>
          </p:cNvPr>
          <p:cNvSpPr/>
          <p:nvPr/>
        </p:nvSpPr>
        <p:spPr bwMode="white">
          <a:xfrm>
            <a:off x="1330322" y="5229201"/>
            <a:ext cx="3973589" cy="50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92B4CB-E8A8-D83D-69B8-687D2D191B1E}"/>
              </a:ext>
            </a:extLst>
          </p:cNvPr>
          <p:cNvSpPr/>
          <p:nvPr/>
        </p:nvSpPr>
        <p:spPr bwMode="white">
          <a:xfrm>
            <a:off x="1362444" y="6093297"/>
            <a:ext cx="3653435" cy="43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62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F0B2E-F27E-4038-73E8-6B1A2E4D49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D8D471-6D23-4D37-3F04-494321924242}"/>
              </a:ext>
            </a:extLst>
          </p:cNvPr>
          <p:cNvSpPr/>
          <p:nvPr/>
        </p:nvSpPr>
        <p:spPr bwMode="white">
          <a:xfrm>
            <a:off x="1462857" y="2343694"/>
            <a:ext cx="3685714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D5C37E-0879-44EE-7601-5435573501B3}"/>
              </a:ext>
            </a:extLst>
          </p:cNvPr>
          <p:cNvSpPr/>
          <p:nvPr/>
        </p:nvSpPr>
        <p:spPr bwMode="white">
          <a:xfrm>
            <a:off x="1481904" y="3267683"/>
            <a:ext cx="4110040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CD6E7A-B798-792B-A421-44E12E1B4C19}"/>
              </a:ext>
            </a:extLst>
          </p:cNvPr>
          <p:cNvSpPr/>
          <p:nvPr/>
        </p:nvSpPr>
        <p:spPr bwMode="white">
          <a:xfrm>
            <a:off x="1491428" y="4172620"/>
            <a:ext cx="3812484" cy="4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364" y="2112679"/>
            <a:ext cx="6163100" cy="231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4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D14C8-3A38-A0EB-5958-E7828C9BE6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C1F90D-9BBC-32C7-EF44-EED9E26650F5}"/>
              </a:ext>
            </a:extLst>
          </p:cNvPr>
          <p:cNvSpPr/>
          <p:nvPr/>
        </p:nvSpPr>
        <p:spPr bwMode="white">
          <a:xfrm>
            <a:off x="1462857" y="2289517"/>
            <a:ext cx="5065191" cy="41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25E391-13DA-385B-C384-A1FCDF81DE81}"/>
              </a:ext>
            </a:extLst>
          </p:cNvPr>
          <p:cNvSpPr/>
          <p:nvPr/>
        </p:nvSpPr>
        <p:spPr bwMode="white">
          <a:xfrm>
            <a:off x="1491428" y="3284984"/>
            <a:ext cx="50366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070522"/>
            <a:ext cx="6696744" cy="251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2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F209D-132B-46E6-DB89-F99F13D170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0000" cy="3004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3D56110-3FEF-E711-689F-F00A6F5353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/>
          <a:stretch/>
        </p:blipFill>
        <p:spPr>
          <a:xfrm>
            <a:off x="4079776" y="3356992"/>
            <a:ext cx="3767520" cy="3405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762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416EA-C1DF-462D-D412-989E4448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7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88117-B518-AE05-6F10-4DE290D5A3B8}"/>
              </a:ext>
            </a:extLst>
          </p:cNvPr>
          <p:cNvSpPr/>
          <p:nvPr/>
        </p:nvSpPr>
        <p:spPr bwMode="white">
          <a:xfrm>
            <a:off x="1404945" y="4265972"/>
            <a:ext cx="4180838" cy="41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0C225C-25D6-9D57-E710-5B6BE8DA1AE9}"/>
              </a:ext>
            </a:extLst>
          </p:cNvPr>
          <p:cNvSpPr/>
          <p:nvPr/>
        </p:nvSpPr>
        <p:spPr bwMode="white">
          <a:xfrm>
            <a:off x="1404945" y="5218553"/>
            <a:ext cx="4670085" cy="42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32079-2E7B-373E-B05A-C6333E97F973}"/>
              </a:ext>
            </a:extLst>
          </p:cNvPr>
          <p:cNvSpPr/>
          <p:nvPr/>
        </p:nvSpPr>
        <p:spPr bwMode="white">
          <a:xfrm>
            <a:off x="1431632" y="6162231"/>
            <a:ext cx="7904728" cy="43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3D56110-3FEF-E711-689F-F00A6F5353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/>
          <a:stretch/>
        </p:blipFill>
        <p:spPr>
          <a:xfrm>
            <a:off x="7968208" y="2730066"/>
            <a:ext cx="3672408" cy="331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227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2023-12-22T15:35:35Z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