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C228F-C027-91A9-F3D2-9EC7A5FAD3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4295800" y="2852936"/>
            <a:ext cx="3791824" cy="76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4A207-712F-9D33-8ED5-9D480B0D8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68960"/>
            <a:ext cx="7920880" cy="248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9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93856-59FD-43FF-7126-5010CA8D8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5893"/>
            <a:ext cx="10800000" cy="463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087FF-7B18-8FA7-6C29-5CBE973F5B1C}"/>
              </a:ext>
            </a:extLst>
          </p:cNvPr>
          <p:cNvSpPr/>
          <p:nvPr/>
        </p:nvSpPr>
        <p:spPr bwMode="white">
          <a:xfrm>
            <a:off x="5005714" y="4918157"/>
            <a:ext cx="161904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BD119-88EE-B974-BAD7-D52C6F7E8573}"/>
              </a:ext>
            </a:extLst>
          </p:cNvPr>
          <p:cNvSpPr/>
          <p:nvPr/>
        </p:nvSpPr>
        <p:spPr bwMode="white">
          <a:xfrm>
            <a:off x="6072380" y="4918157"/>
            <a:ext cx="190476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C29A4F-80F4-E4D3-6E02-3473C23FEFAF}"/>
              </a:ext>
            </a:extLst>
          </p:cNvPr>
          <p:cNvSpPr/>
          <p:nvPr/>
        </p:nvSpPr>
        <p:spPr bwMode="white">
          <a:xfrm>
            <a:off x="7158095" y="4918157"/>
            <a:ext cx="180952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9E9B0-1086-56F6-606E-BD80B7BC4E60}"/>
              </a:ext>
            </a:extLst>
          </p:cNvPr>
          <p:cNvSpPr/>
          <p:nvPr/>
        </p:nvSpPr>
        <p:spPr bwMode="white">
          <a:xfrm>
            <a:off x="8243809" y="4918157"/>
            <a:ext cx="180952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1524A8-EB02-020F-CAD7-0C67A1007144}"/>
              </a:ext>
            </a:extLst>
          </p:cNvPr>
          <p:cNvSpPr/>
          <p:nvPr/>
        </p:nvSpPr>
        <p:spPr bwMode="white">
          <a:xfrm>
            <a:off x="9320000" y="4918157"/>
            <a:ext cx="190476" cy="1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B65D254-5330-6762-F9D3-0A8A7FEDB7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357998"/>
            <a:ext cx="10800000" cy="13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5A59A9-5B01-8CC1-D39D-6EB8B1B0C61C}"/>
              </a:ext>
            </a:extLst>
          </p:cNvPr>
          <p:cNvSpPr/>
          <p:nvPr/>
        </p:nvSpPr>
        <p:spPr bwMode="white">
          <a:xfrm>
            <a:off x="4546495" y="5529726"/>
            <a:ext cx="352380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EBAAD5-AF01-7D9A-D9E2-3C729EE365E0}"/>
              </a:ext>
            </a:extLst>
          </p:cNvPr>
          <p:cNvSpPr/>
          <p:nvPr/>
        </p:nvSpPr>
        <p:spPr bwMode="white">
          <a:xfrm>
            <a:off x="3051257" y="6063994"/>
            <a:ext cx="209523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A28B47-CCF4-F931-B2DD-4817F9300336}"/>
              </a:ext>
            </a:extLst>
          </p:cNvPr>
          <p:cNvSpPr/>
          <p:nvPr/>
        </p:nvSpPr>
        <p:spPr bwMode="white">
          <a:xfrm>
            <a:off x="2965543" y="6416992"/>
            <a:ext cx="352380" cy="2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8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351E1-2857-C216-58EE-B51C18754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9AE0E4-ED73-C6F6-870A-C37671FA17F5}"/>
              </a:ext>
            </a:extLst>
          </p:cNvPr>
          <p:cNvSpPr/>
          <p:nvPr/>
        </p:nvSpPr>
        <p:spPr bwMode="white">
          <a:xfrm>
            <a:off x="1862856" y="2204864"/>
            <a:ext cx="4665191" cy="25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00F8A8-BC68-30B6-F1E9-FDAD104FFF65}"/>
              </a:ext>
            </a:extLst>
          </p:cNvPr>
          <p:cNvSpPr/>
          <p:nvPr/>
        </p:nvSpPr>
        <p:spPr bwMode="white">
          <a:xfrm>
            <a:off x="1596190" y="2746916"/>
            <a:ext cx="1104761" cy="1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A18298-84F3-BB82-D30A-992947F3D267}"/>
              </a:ext>
            </a:extLst>
          </p:cNvPr>
          <p:cNvSpPr/>
          <p:nvPr/>
        </p:nvSpPr>
        <p:spPr bwMode="white">
          <a:xfrm>
            <a:off x="1596189" y="3214500"/>
            <a:ext cx="4931857" cy="28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F653F9-A6C2-72AB-7DBF-2BDF9EE134CB}"/>
              </a:ext>
            </a:extLst>
          </p:cNvPr>
          <p:cNvSpPr/>
          <p:nvPr/>
        </p:nvSpPr>
        <p:spPr bwMode="white">
          <a:xfrm>
            <a:off x="1586666" y="3729799"/>
            <a:ext cx="9765918" cy="32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34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364DA-70C9-E61F-E40D-6CFF9D8C4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C313F-29F8-E651-F7EC-166D8E999964}"/>
              </a:ext>
            </a:extLst>
          </p:cNvPr>
          <p:cNvSpPr/>
          <p:nvPr/>
        </p:nvSpPr>
        <p:spPr bwMode="white">
          <a:xfrm>
            <a:off x="1367618" y="2108100"/>
            <a:ext cx="9419047" cy="32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73A8D-6924-81BF-769C-F31676ABE33F}"/>
              </a:ext>
            </a:extLst>
          </p:cNvPr>
          <p:cNvSpPr/>
          <p:nvPr/>
        </p:nvSpPr>
        <p:spPr bwMode="white">
          <a:xfrm>
            <a:off x="1110476" y="2719114"/>
            <a:ext cx="1238095" cy="2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E2E0CD-D8CA-766A-E3ED-D492557FEB72}"/>
              </a:ext>
            </a:extLst>
          </p:cNvPr>
          <p:cNvSpPr/>
          <p:nvPr/>
        </p:nvSpPr>
        <p:spPr bwMode="white">
          <a:xfrm>
            <a:off x="1110476" y="3196467"/>
            <a:ext cx="9676190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C7C7CA-61BD-3946-E312-25B22B340ECA}"/>
              </a:ext>
            </a:extLst>
          </p:cNvPr>
          <p:cNvSpPr/>
          <p:nvPr/>
        </p:nvSpPr>
        <p:spPr bwMode="white">
          <a:xfrm>
            <a:off x="1100952" y="3673821"/>
            <a:ext cx="9685713" cy="37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1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6D807-F857-D29A-EE31-EA7DCD617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1F435-397F-8A37-42D3-3E14CC578ABF}"/>
              </a:ext>
            </a:extLst>
          </p:cNvPr>
          <p:cNvSpPr/>
          <p:nvPr/>
        </p:nvSpPr>
        <p:spPr bwMode="white">
          <a:xfrm>
            <a:off x="1358095" y="2132856"/>
            <a:ext cx="9490433" cy="23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81C07F-105A-FD6D-F9B9-845AC9D1E9FA}"/>
              </a:ext>
            </a:extLst>
          </p:cNvPr>
          <p:cNvSpPr/>
          <p:nvPr/>
        </p:nvSpPr>
        <p:spPr bwMode="white">
          <a:xfrm>
            <a:off x="1110476" y="2633368"/>
            <a:ext cx="1514285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AD5429-AC2F-4A6F-BFD5-7F29C9808C54}"/>
              </a:ext>
            </a:extLst>
          </p:cNvPr>
          <p:cNvSpPr/>
          <p:nvPr/>
        </p:nvSpPr>
        <p:spPr bwMode="white">
          <a:xfrm>
            <a:off x="1110476" y="3120320"/>
            <a:ext cx="9738052" cy="31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CC12B-683B-436F-A430-496E50F10543}"/>
              </a:ext>
            </a:extLst>
          </p:cNvPr>
          <p:cNvSpPr/>
          <p:nvPr/>
        </p:nvSpPr>
        <p:spPr bwMode="white">
          <a:xfrm>
            <a:off x="1100952" y="3597726"/>
            <a:ext cx="9747576" cy="26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10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0DAE4-A86E-1FD7-0713-18C0DC8C4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017B33-6ACA-34EB-6CC3-1CD0805BB1CC}"/>
              </a:ext>
            </a:extLst>
          </p:cNvPr>
          <p:cNvSpPr/>
          <p:nvPr/>
        </p:nvSpPr>
        <p:spPr bwMode="white">
          <a:xfrm>
            <a:off x="1091428" y="2479623"/>
            <a:ext cx="9757100" cy="4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04E837-2ED7-D2D9-E950-B85680081BDC}"/>
              </a:ext>
            </a:extLst>
          </p:cNvPr>
          <p:cNvSpPr/>
          <p:nvPr/>
        </p:nvSpPr>
        <p:spPr bwMode="white">
          <a:xfrm>
            <a:off x="1100952" y="3284984"/>
            <a:ext cx="98195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79AC83B-6B60-B3F1-EDAF-63857A3883E1}"/>
              </a:ext>
            </a:extLst>
          </p:cNvPr>
          <p:cNvSpPr/>
          <p:nvPr/>
        </p:nvSpPr>
        <p:spPr bwMode="white">
          <a:xfrm>
            <a:off x="1100952" y="4054039"/>
            <a:ext cx="9819584" cy="4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34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FDD9E-F312-406B-C6E4-211FAC8272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5A557-1CA3-A6A1-CD43-FC176850AAC5}"/>
              </a:ext>
            </a:extLst>
          </p:cNvPr>
          <p:cNvSpPr/>
          <p:nvPr/>
        </p:nvSpPr>
        <p:spPr bwMode="white">
          <a:xfrm>
            <a:off x="1100952" y="2032467"/>
            <a:ext cx="9747576" cy="37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51D86C-6C5D-421F-5FC5-535215E00EDE}"/>
              </a:ext>
            </a:extLst>
          </p:cNvPr>
          <p:cNvSpPr/>
          <p:nvPr/>
        </p:nvSpPr>
        <p:spPr bwMode="white">
          <a:xfrm>
            <a:off x="1081904" y="2653463"/>
            <a:ext cx="9766624" cy="2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000967-212E-F120-5033-0AE221EBF3E2}"/>
              </a:ext>
            </a:extLst>
          </p:cNvPr>
          <p:cNvSpPr/>
          <p:nvPr/>
        </p:nvSpPr>
        <p:spPr bwMode="white">
          <a:xfrm>
            <a:off x="1081904" y="3131152"/>
            <a:ext cx="9766624" cy="33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BFFF08-3CAC-F87D-72A8-8C8F656DD08A}"/>
              </a:ext>
            </a:extLst>
          </p:cNvPr>
          <p:cNvSpPr/>
          <p:nvPr/>
        </p:nvSpPr>
        <p:spPr bwMode="white">
          <a:xfrm>
            <a:off x="1100952" y="3608841"/>
            <a:ext cx="9891592" cy="37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5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30D7B-8B2D-8782-5FAA-F743DD38C3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3D70B-9AAE-824A-F530-FDE837983E60}"/>
              </a:ext>
            </a:extLst>
          </p:cNvPr>
          <p:cNvSpPr/>
          <p:nvPr/>
        </p:nvSpPr>
        <p:spPr bwMode="white">
          <a:xfrm>
            <a:off x="1100952" y="2153123"/>
            <a:ext cx="205714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C64F9-B652-7CA6-CCD0-BE43D5B016D4}"/>
              </a:ext>
            </a:extLst>
          </p:cNvPr>
          <p:cNvSpPr/>
          <p:nvPr/>
        </p:nvSpPr>
        <p:spPr bwMode="white">
          <a:xfrm>
            <a:off x="5424761" y="2153123"/>
            <a:ext cx="205714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E3055-5740-E6F9-F1DD-701C02A0B7D9}"/>
              </a:ext>
            </a:extLst>
          </p:cNvPr>
          <p:cNvSpPr/>
          <p:nvPr/>
        </p:nvSpPr>
        <p:spPr bwMode="white">
          <a:xfrm>
            <a:off x="1091428" y="2648433"/>
            <a:ext cx="3564412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62F20D-EA24-E0A4-5190-E7273F70EDE7}"/>
              </a:ext>
            </a:extLst>
          </p:cNvPr>
          <p:cNvSpPr/>
          <p:nvPr/>
        </p:nvSpPr>
        <p:spPr bwMode="white">
          <a:xfrm>
            <a:off x="5424761" y="2648433"/>
            <a:ext cx="3552380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071081-4B8A-2447-8460-D642015BD906}"/>
              </a:ext>
            </a:extLst>
          </p:cNvPr>
          <p:cNvSpPr/>
          <p:nvPr/>
        </p:nvSpPr>
        <p:spPr bwMode="white">
          <a:xfrm>
            <a:off x="1091428" y="3134218"/>
            <a:ext cx="3564412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E944A7-94AA-223A-8400-BDE05F78C8E7}"/>
              </a:ext>
            </a:extLst>
          </p:cNvPr>
          <p:cNvSpPr/>
          <p:nvPr/>
        </p:nvSpPr>
        <p:spPr bwMode="white">
          <a:xfrm>
            <a:off x="5405714" y="3134218"/>
            <a:ext cx="3714622" cy="29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723099-DD27-D418-E126-AA27B816C38B}"/>
              </a:ext>
            </a:extLst>
          </p:cNvPr>
          <p:cNvSpPr/>
          <p:nvPr/>
        </p:nvSpPr>
        <p:spPr bwMode="white">
          <a:xfrm>
            <a:off x="1100952" y="3610476"/>
            <a:ext cx="9963600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44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920CC-49C0-CDBA-93B6-11242AFBC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500B4-A78C-3C98-B18B-665A559B4EEA}"/>
              </a:ext>
            </a:extLst>
          </p:cNvPr>
          <p:cNvSpPr/>
          <p:nvPr/>
        </p:nvSpPr>
        <p:spPr bwMode="white">
          <a:xfrm>
            <a:off x="4234285" y="1639672"/>
            <a:ext cx="666666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A78C7-D3DD-CA3B-904F-2B96EAF57D20}"/>
              </a:ext>
            </a:extLst>
          </p:cNvPr>
          <p:cNvSpPr/>
          <p:nvPr/>
        </p:nvSpPr>
        <p:spPr bwMode="white">
          <a:xfrm>
            <a:off x="8958095" y="1639672"/>
            <a:ext cx="619047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DA7D28-46B8-66C0-5D94-1E50C6BA6962}"/>
              </a:ext>
            </a:extLst>
          </p:cNvPr>
          <p:cNvSpPr/>
          <p:nvPr/>
        </p:nvSpPr>
        <p:spPr bwMode="white">
          <a:xfrm>
            <a:off x="3853333" y="2240578"/>
            <a:ext cx="657142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95713-7CB6-75A0-B30C-0840656ADE2D}"/>
              </a:ext>
            </a:extLst>
          </p:cNvPr>
          <p:cNvSpPr/>
          <p:nvPr/>
        </p:nvSpPr>
        <p:spPr bwMode="white">
          <a:xfrm>
            <a:off x="7053333" y="2240578"/>
            <a:ext cx="523809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6FEAD0-0FF9-37FE-0C14-CF988E5355FE}"/>
              </a:ext>
            </a:extLst>
          </p:cNvPr>
          <p:cNvSpPr/>
          <p:nvPr/>
        </p:nvSpPr>
        <p:spPr bwMode="white">
          <a:xfrm>
            <a:off x="2891428" y="2812869"/>
            <a:ext cx="676190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11F02A-CC26-FC9E-FF76-A24F25A0D579}"/>
              </a:ext>
            </a:extLst>
          </p:cNvPr>
          <p:cNvSpPr/>
          <p:nvPr/>
        </p:nvSpPr>
        <p:spPr bwMode="white">
          <a:xfrm>
            <a:off x="7996190" y="2812869"/>
            <a:ext cx="200000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0DC39A-4B82-D149-457A-AE56D15B755B}"/>
              </a:ext>
            </a:extLst>
          </p:cNvPr>
          <p:cNvSpPr/>
          <p:nvPr/>
        </p:nvSpPr>
        <p:spPr bwMode="white">
          <a:xfrm>
            <a:off x="3520000" y="3385160"/>
            <a:ext cx="523809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9251AF-6E7C-88C8-F1C0-F37256CA07B8}"/>
              </a:ext>
            </a:extLst>
          </p:cNvPr>
          <p:cNvSpPr/>
          <p:nvPr/>
        </p:nvSpPr>
        <p:spPr bwMode="white">
          <a:xfrm>
            <a:off x="8786666" y="3385160"/>
            <a:ext cx="200000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CCDC20-220C-F9DF-B1F1-B33AF034B03D}"/>
              </a:ext>
            </a:extLst>
          </p:cNvPr>
          <p:cNvSpPr/>
          <p:nvPr/>
        </p:nvSpPr>
        <p:spPr bwMode="white">
          <a:xfrm>
            <a:off x="5139047" y="4510665"/>
            <a:ext cx="333333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352EDC-AA35-93D3-651F-FAF87990DC6D}"/>
              </a:ext>
            </a:extLst>
          </p:cNvPr>
          <p:cNvSpPr/>
          <p:nvPr/>
        </p:nvSpPr>
        <p:spPr bwMode="white">
          <a:xfrm>
            <a:off x="8062857" y="4510665"/>
            <a:ext cx="34285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FE4378-D872-A0B5-41A1-1D30730543CF}"/>
              </a:ext>
            </a:extLst>
          </p:cNvPr>
          <p:cNvSpPr/>
          <p:nvPr/>
        </p:nvSpPr>
        <p:spPr bwMode="white">
          <a:xfrm>
            <a:off x="3062857" y="5082956"/>
            <a:ext cx="666666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73436A-47B6-4DA2-1F0B-1B9E3462671B}"/>
              </a:ext>
            </a:extLst>
          </p:cNvPr>
          <p:cNvSpPr/>
          <p:nvPr/>
        </p:nvSpPr>
        <p:spPr bwMode="white">
          <a:xfrm>
            <a:off x="7700952" y="5082956"/>
            <a:ext cx="980951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8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9BAC4-C0A4-7C07-8D9F-9B7898CC4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E35CF-EEB0-9292-1171-35FCE211CF79}"/>
              </a:ext>
            </a:extLst>
          </p:cNvPr>
          <p:cNvSpPr/>
          <p:nvPr/>
        </p:nvSpPr>
        <p:spPr bwMode="white">
          <a:xfrm>
            <a:off x="5977142" y="1172459"/>
            <a:ext cx="209523" cy="2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6EAB4-F848-1719-78A3-7BF544839911}"/>
              </a:ext>
            </a:extLst>
          </p:cNvPr>
          <p:cNvSpPr/>
          <p:nvPr/>
        </p:nvSpPr>
        <p:spPr bwMode="white">
          <a:xfrm>
            <a:off x="9758095" y="1162913"/>
            <a:ext cx="352380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C52F3A-B466-497C-D8F6-FEAF6EF90AAD}"/>
              </a:ext>
            </a:extLst>
          </p:cNvPr>
          <p:cNvSpPr/>
          <p:nvPr/>
        </p:nvSpPr>
        <p:spPr bwMode="white">
          <a:xfrm>
            <a:off x="8400257" y="2628174"/>
            <a:ext cx="329266" cy="1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828A42-9ACE-03D5-E717-E5F23077A8D5}"/>
              </a:ext>
            </a:extLst>
          </p:cNvPr>
          <p:cNvSpPr/>
          <p:nvPr/>
        </p:nvSpPr>
        <p:spPr bwMode="white">
          <a:xfrm>
            <a:off x="2986666" y="4475263"/>
            <a:ext cx="942857" cy="2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763A99-1EE6-64B2-1F8F-7781C7B275E1}"/>
              </a:ext>
            </a:extLst>
          </p:cNvPr>
          <p:cNvSpPr/>
          <p:nvPr/>
        </p:nvSpPr>
        <p:spPr bwMode="white">
          <a:xfrm>
            <a:off x="6596190" y="4475263"/>
            <a:ext cx="942857" cy="2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BE35CF-EEB0-9292-1171-35FCE211CF79}"/>
              </a:ext>
            </a:extLst>
          </p:cNvPr>
          <p:cNvSpPr/>
          <p:nvPr/>
        </p:nvSpPr>
        <p:spPr bwMode="white">
          <a:xfrm>
            <a:off x="1559496" y="2628174"/>
            <a:ext cx="305866" cy="2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BE35CF-EEB0-9292-1171-35FCE211CF79}"/>
              </a:ext>
            </a:extLst>
          </p:cNvPr>
          <p:cNvSpPr/>
          <p:nvPr/>
        </p:nvSpPr>
        <p:spPr bwMode="white">
          <a:xfrm>
            <a:off x="4655840" y="2628174"/>
            <a:ext cx="360040" cy="2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0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32C91-0563-609D-9149-5499CE2E4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35E8F-4DF2-30D6-610E-98CF777F6F7C}"/>
              </a:ext>
            </a:extLst>
          </p:cNvPr>
          <p:cNvSpPr/>
          <p:nvPr/>
        </p:nvSpPr>
        <p:spPr bwMode="white">
          <a:xfrm>
            <a:off x="3359696" y="1705439"/>
            <a:ext cx="504056" cy="71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61B2E-586D-F32C-8C5A-5483736A0661}"/>
              </a:ext>
            </a:extLst>
          </p:cNvPr>
          <p:cNvSpPr/>
          <p:nvPr/>
        </p:nvSpPr>
        <p:spPr bwMode="white">
          <a:xfrm>
            <a:off x="6681904" y="1857842"/>
            <a:ext cx="125714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63D0AD-DCF6-1BEA-BECD-4290318511D1}"/>
              </a:ext>
            </a:extLst>
          </p:cNvPr>
          <p:cNvSpPr/>
          <p:nvPr/>
        </p:nvSpPr>
        <p:spPr bwMode="white">
          <a:xfrm>
            <a:off x="2815238" y="3200894"/>
            <a:ext cx="361904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2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719C85-5C2A-2E44-D793-DBC2100A0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DAE8C-0867-38F6-77C3-88AE77A3D015}"/>
              </a:ext>
            </a:extLst>
          </p:cNvPr>
          <p:cNvSpPr/>
          <p:nvPr/>
        </p:nvSpPr>
        <p:spPr bwMode="white">
          <a:xfrm>
            <a:off x="10424761" y="1658407"/>
            <a:ext cx="314285" cy="2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7040F-5513-4AC3-3A42-7E3E58F7B438}"/>
              </a:ext>
            </a:extLst>
          </p:cNvPr>
          <p:cNvSpPr/>
          <p:nvPr/>
        </p:nvSpPr>
        <p:spPr bwMode="white">
          <a:xfrm>
            <a:off x="10424761" y="2402015"/>
            <a:ext cx="314285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D4F16-81E5-CEA8-243F-6E74C9858AA8}"/>
              </a:ext>
            </a:extLst>
          </p:cNvPr>
          <p:cNvSpPr/>
          <p:nvPr/>
        </p:nvSpPr>
        <p:spPr bwMode="white">
          <a:xfrm>
            <a:off x="10424761" y="3136090"/>
            <a:ext cx="314285" cy="2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EBB0360-1126-C52B-F3A5-37AB4B7FA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7032"/>
            <a:ext cx="10800000" cy="144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CF80F6-E4D1-6BE8-1C47-58F655644E67}"/>
              </a:ext>
            </a:extLst>
          </p:cNvPr>
          <p:cNvSpPr/>
          <p:nvPr/>
        </p:nvSpPr>
        <p:spPr bwMode="white">
          <a:xfrm>
            <a:off x="10475646" y="3870043"/>
            <a:ext cx="276190" cy="21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B3EFC2-0ADE-9DF9-B187-88B20789F5F3}"/>
              </a:ext>
            </a:extLst>
          </p:cNvPr>
          <p:cNvSpPr/>
          <p:nvPr/>
        </p:nvSpPr>
        <p:spPr bwMode="white">
          <a:xfrm>
            <a:off x="10475646" y="4606410"/>
            <a:ext cx="276190" cy="21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42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B2E97-15CD-E6D9-3C05-21FA89D15F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58CD46-FE63-FDB7-7406-2AFA00AA84AF}"/>
              </a:ext>
            </a:extLst>
          </p:cNvPr>
          <p:cNvSpPr/>
          <p:nvPr/>
        </p:nvSpPr>
        <p:spPr bwMode="white">
          <a:xfrm>
            <a:off x="8691428" y="1725039"/>
            <a:ext cx="247619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ACF4B-F860-25C0-0A25-0CCADDE58E88}"/>
              </a:ext>
            </a:extLst>
          </p:cNvPr>
          <p:cNvSpPr/>
          <p:nvPr/>
        </p:nvSpPr>
        <p:spPr bwMode="white">
          <a:xfrm>
            <a:off x="9177142" y="2926089"/>
            <a:ext cx="228571" cy="22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9F2DEF-6539-938A-C751-4D749B2F11E1}"/>
              </a:ext>
            </a:extLst>
          </p:cNvPr>
          <p:cNvSpPr/>
          <p:nvPr/>
        </p:nvSpPr>
        <p:spPr bwMode="white">
          <a:xfrm>
            <a:off x="8377142" y="4117606"/>
            <a:ext cx="247619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7E738-696C-830B-EA03-27AAA91D2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1108D-77CC-4A1C-5E10-FBD9D9538F02}"/>
              </a:ext>
            </a:extLst>
          </p:cNvPr>
          <p:cNvSpPr/>
          <p:nvPr/>
        </p:nvSpPr>
        <p:spPr bwMode="white">
          <a:xfrm>
            <a:off x="3367619" y="1686747"/>
            <a:ext cx="228571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5CE4B-3322-AB9B-0579-284BFA9D0063}"/>
              </a:ext>
            </a:extLst>
          </p:cNvPr>
          <p:cNvSpPr/>
          <p:nvPr/>
        </p:nvSpPr>
        <p:spPr bwMode="white">
          <a:xfrm>
            <a:off x="9491428" y="3116243"/>
            <a:ext cx="285714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70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B0F7F-877B-30E9-ED8A-D7D90586D7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B6D95-1CCB-B74B-8990-E3FBB0F96FA8}"/>
              </a:ext>
            </a:extLst>
          </p:cNvPr>
          <p:cNvSpPr/>
          <p:nvPr/>
        </p:nvSpPr>
        <p:spPr bwMode="white">
          <a:xfrm>
            <a:off x="2815238" y="2239947"/>
            <a:ext cx="361904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E933BC-0CEA-4C6B-FF4E-869203323A3B}"/>
              </a:ext>
            </a:extLst>
          </p:cNvPr>
          <p:cNvSpPr/>
          <p:nvPr/>
        </p:nvSpPr>
        <p:spPr bwMode="white">
          <a:xfrm>
            <a:off x="5024761" y="2239947"/>
            <a:ext cx="504761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99D6CF-0A5A-C068-6567-1A566C6BB97C}"/>
              </a:ext>
            </a:extLst>
          </p:cNvPr>
          <p:cNvSpPr/>
          <p:nvPr/>
        </p:nvSpPr>
        <p:spPr bwMode="white">
          <a:xfrm>
            <a:off x="7358095" y="2239947"/>
            <a:ext cx="533333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2F6C14-5C79-BD61-A73E-074A49AD8158}"/>
              </a:ext>
            </a:extLst>
          </p:cNvPr>
          <p:cNvSpPr/>
          <p:nvPr/>
        </p:nvSpPr>
        <p:spPr bwMode="white">
          <a:xfrm>
            <a:off x="9720000" y="2239947"/>
            <a:ext cx="52380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727555-4610-E665-637C-021CBC886D60}"/>
              </a:ext>
            </a:extLst>
          </p:cNvPr>
          <p:cNvSpPr/>
          <p:nvPr/>
        </p:nvSpPr>
        <p:spPr bwMode="white">
          <a:xfrm>
            <a:off x="2824761" y="2945421"/>
            <a:ext cx="495238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D1F456-F5AE-98CE-9019-4ECEF822618C}"/>
              </a:ext>
            </a:extLst>
          </p:cNvPr>
          <p:cNvSpPr/>
          <p:nvPr/>
        </p:nvSpPr>
        <p:spPr bwMode="white">
          <a:xfrm>
            <a:off x="5005714" y="2945421"/>
            <a:ext cx="52380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FFEC67-8B22-AB02-08EA-C36A49932397}"/>
              </a:ext>
            </a:extLst>
          </p:cNvPr>
          <p:cNvSpPr/>
          <p:nvPr/>
        </p:nvSpPr>
        <p:spPr bwMode="white">
          <a:xfrm>
            <a:off x="7243809" y="2780928"/>
            <a:ext cx="320416" cy="56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604EE3-486C-EFD3-7579-E3E63EBA0B67}"/>
              </a:ext>
            </a:extLst>
          </p:cNvPr>
          <p:cNvSpPr/>
          <p:nvPr/>
        </p:nvSpPr>
        <p:spPr bwMode="white">
          <a:xfrm>
            <a:off x="9520000" y="2780928"/>
            <a:ext cx="320416" cy="56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055DAA83-7AF1-05AA-0E55-3C9B27477C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29000"/>
            <a:ext cx="10800000" cy="293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E0EED4-EEA6-2492-8E8D-D4C431C6DF26}"/>
              </a:ext>
            </a:extLst>
          </p:cNvPr>
          <p:cNvSpPr/>
          <p:nvPr/>
        </p:nvSpPr>
        <p:spPr bwMode="white">
          <a:xfrm>
            <a:off x="2837551" y="4105950"/>
            <a:ext cx="657142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85EA9F-69E1-1550-B8DB-416C54EE3244}"/>
              </a:ext>
            </a:extLst>
          </p:cNvPr>
          <p:cNvSpPr/>
          <p:nvPr/>
        </p:nvSpPr>
        <p:spPr bwMode="white">
          <a:xfrm>
            <a:off x="5961360" y="4105950"/>
            <a:ext cx="523809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CB6FEA-CAD0-A094-B19B-FC8581058CF5}"/>
              </a:ext>
            </a:extLst>
          </p:cNvPr>
          <p:cNvSpPr/>
          <p:nvPr/>
        </p:nvSpPr>
        <p:spPr bwMode="white">
          <a:xfrm>
            <a:off x="8942313" y="4105950"/>
            <a:ext cx="1152380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86F95A-C17E-88AD-6671-88E10E9F39D2}"/>
              </a:ext>
            </a:extLst>
          </p:cNvPr>
          <p:cNvSpPr/>
          <p:nvPr/>
        </p:nvSpPr>
        <p:spPr bwMode="white">
          <a:xfrm>
            <a:off x="8866122" y="4592210"/>
            <a:ext cx="2054414" cy="164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8CF2D0-14E4-2E8C-3A7E-389A05460A7C}"/>
              </a:ext>
            </a:extLst>
          </p:cNvPr>
          <p:cNvSpPr/>
          <p:nvPr/>
        </p:nvSpPr>
        <p:spPr bwMode="white">
          <a:xfrm>
            <a:off x="1408979" y="4744762"/>
            <a:ext cx="1428572" cy="142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C829D14-878F-A57B-396B-864E2C13B593}"/>
              </a:ext>
            </a:extLst>
          </p:cNvPr>
          <p:cNvSpPr/>
          <p:nvPr/>
        </p:nvSpPr>
        <p:spPr bwMode="white">
          <a:xfrm>
            <a:off x="4295800" y="4735226"/>
            <a:ext cx="1512168" cy="88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DE98C68-A986-192E-91C4-485E60E1A6FC}"/>
              </a:ext>
            </a:extLst>
          </p:cNvPr>
          <p:cNvSpPr/>
          <p:nvPr/>
        </p:nvSpPr>
        <p:spPr bwMode="white">
          <a:xfrm>
            <a:off x="7464152" y="4735227"/>
            <a:ext cx="1224136" cy="106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80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C0C9A-7DD3-983D-B90D-09B8B24CD5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F3919-F999-8AC1-5080-22214A6538C4}"/>
              </a:ext>
            </a:extLst>
          </p:cNvPr>
          <p:cNvSpPr/>
          <p:nvPr/>
        </p:nvSpPr>
        <p:spPr bwMode="white">
          <a:xfrm>
            <a:off x="1110476" y="2126335"/>
            <a:ext cx="1104761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B34B3-AFB6-FBEB-6A67-0FFA4127BD6E}"/>
              </a:ext>
            </a:extLst>
          </p:cNvPr>
          <p:cNvSpPr/>
          <p:nvPr/>
        </p:nvSpPr>
        <p:spPr bwMode="white">
          <a:xfrm>
            <a:off x="4253333" y="2126335"/>
            <a:ext cx="1371428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B5148F-81F8-B952-7C91-5AD0FA61A71B}"/>
              </a:ext>
            </a:extLst>
          </p:cNvPr>
          <p:cNvSpPr/>
          <p:nvPr/>
        </p:nvSpPr>
        <p:spPr bwMode="white">
          <a:xfrm>
            <a:off x="7396190" y="2126335"/>
            <a:ext cx="1095237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651DA4-3874-161C-124C-8A393DE0C8C9}"/>
              </a:ext>
            </a:extLst>
          </p:cNvPr>
          <p:cNvSpPr/>
          <p:nvPr/>
        </p:nvSpPr>
        <p:spPr bwMode="white">
          <a:xfrm>
            <a:off x="1110476" y="2622413"/>
            <a:ext cx="695238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4DB37F-6C28-00C4-E473-1802DA4DADBF}"/>
              </a:ext>
            </a:extLst>
          </p:cNvPr>
          <p:cNvSpPr/>
          <p:nvPr/>
        </p:nvSpPr>
        <p:spPr bwMode="white">
          <a:xfrm>
            <a:off x="4253333" y="2622413"/>
            <a:ext cx="561904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3C1F53-B64B-E8AF-D02E-A6F32C56E2E5}"/>
              </a:ext>
            </a:extLst>
          </p:cNvPr>
          <p:cNvSpPr/>
          <p:nvPr/>
        </p:nvSpPr>
        <p:spPr bwMode="white">
          <a:xfrm>
            <a:off x="7396190" y="2622413"/>
            <a:ext cx="561903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2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2023-12-21T15:53:41Z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