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80928"/>
            <a:ext cx="5160378" cy="968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9EFF3-D655-392A-5BB5-363A17C08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EFA3A-54F4-22EA-11B6-C08C45C31A32}"/>
              </a:ext>
            </a:extLst>
          </p:cNvPr>
          <p:cNvSpPr/>
          <p:nvPr/>
        </p:nvSpPr>
        <p:spPr bwMode="white">
          <a:xfrm>
            <a:off x="681903" y="1196752"/>
            <a:ext cx="4523809" cy="5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AF2CD2-8D67-C155-F3DD-E15FCFCD9031}"/>
              </a:ext>
            </a:extLst>
          </p:cNvPr>
          <p:cNvSpPr/>
          <p:nvPr/>
        </p:nvSpPr>
        <p:spPr bwMode="white">
          <a:xfrm>
            <a:off x="681903" y="2204864"/>
            <a:ext cx="3829921" cy="54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BDEB1E-092C-D456-2C80-847DF79B8E8F}"/>
              </a:ext>
            </a:extLst>
          </p:cNvPr>
          <p:cNvSpPr/>
          <p:nvPr/>
        </p:nvSpPr>
        <p:spPr bwMode="white">
          <a:xfrm>
            <a:off x="681904" y="3225600"/>
            <a:ext cx="5054056" cy="54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FA3128-BE95-9470-192D-E83D8A2E13C3}"/>
              </a:ext>
            </a:extLst>
          </p:cNvPr>
          <p:cNvSpPr/>
          <p:nvPr/>
        </p:nvSpPr>
        <p:spPr bwMode="white">
          <a:xfrm>
            <a:off x="681904" y="4246337"/>
            <a:ext cx="9662568" cy="163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39976-3563-84F3-EF0D-C99FD1014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78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0B222-47E1-FFD9-E482-FD0F1162C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76672"/>
            <a:ext cx="7776864" cy="614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63E7D-95B6-976F-C900-06F20D9DD744}"/>
              </a:ext>
            </a:extLst>
          </p:cNvPr>
          <p:cNvSpPr/>
          <p:nvPr/>
        </p:nvSpPr>
        <p:spPr bwMode="white">
          <a:xfrm>
            <a:off x="4647208" y="5937199"/>
            <a:ext cx="1160760" cy="44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DBCDAD-E24A-70E0-9AD3-1CF8CFA7EDF7}"/>
              </a:ext>
            </a:extLst>
          </p:cNvPr>
          <p:cNvSpPr/>
          <p:nvPr/>
        </p:nvSpPr>
        <p:spPr bwMode="white">
          <a:xfrm>
            <a:off x="6240016" y="5830120"/>
            <a:ext cx="1224136" cy="55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3F480F-6A11-7737-E5E5-C94840F0FED3}"/>
              </a:ext>
            </a:extLst>
          </p:cNvPr>
          <p:cNvSpPr/>
          <p:nvPr/>
        </p:nvSpPr>
        <p:spPr bwMode="white">
          <a:xfrm>
            <a:off x="7921420" y="5856599"/>
            <a:ext cx="1198916" cy="52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C4A87-B527-6B8B-C931-33036996B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08" y="1340768"/>
            <a:ext cx="10800000" cy="266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AF2B7-B936-ABEB-2D54-E670C3E9743A}"/>
              </a:ext>
            </a:extLst>
          </p:cNvPr>
          <p:cNvSpPr/>
          <p:nvPr/>
        </p:nvSpPr>
        <p:spPr bwMode="white">
          <a:xfrm>
            <a:off x="6644922" y="2257558"/>
            <a:ext cx="952380" cy="36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81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EFF74-437D-E66D-373E-83A6A9642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97FF2B-5ECE-F884-E835-CC5273ACC19E}"/>
              </a:ext>
            </a:extLst>
          </p:cNvPr>
          <p:cNvSpPr/>
          <p:nvPr/>
        </p:nvSpPr>
        <p:spPr bwMode="white">
          <a:xfrm>
            <a:off x="5303912" y="5914574"/>
            <a:ext cx="1413537" cy="52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38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3E7FE-9A5F-6B23-DC5D-B03039387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53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D2C48-52F9-1938-0693-BCE790A2B3FA}"/>
              </a:ext>
            </a:extLst>
          </p:cNvPr>
          <p:cNvSpPr/>
          <p:nvPr/>
        </p:nvSpPr>
        <p:spPr bwMode="white">
          <a:xfrm>
            <a:off x="5799498" y="1261752"/>
            <a:ext cx="2387111" cy="52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CA044-9635-46CF-BC90-A40B6ACE2541}"/>
              </a:ext>
            </a:extLst>
          </p:cNvPr>
          <p:cNvSpPr/>
          <p:nvPr/>
        </p:nvSpPr>
        <p:spPr bwMode="white">
          <a:xfrm>
            <a:off x="7248484" y="2413752"/>
            <a:ext cx="520148" cy="49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0C68B-450A-646B-F3A4-49B0AF1824FA}"/>
              </a:ext>
            </a:extLst>
          </p:cNvPr>
          <p:cNvSpPr/>
          <p:nvPr/>
        </p:nvSpPr>
        <p:spPr bwMode="white">
          <a:xfrm>
            <a:off x="8195896" y="3509736"/>
            <a:ext cx="1331887" cy="5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FB8AD0-8F0F-1BF2-AD11-2AABB148788F}"/>
              </a:ext>
            </a:extLst>
          </p:cNvPr>
          <p:cNvSpPr/>
          <p:nvPr/>
        </p:nvSpPr>
        <p:spPr bwMode="white">
          <a:xfrm>
            <a:off x="5270061" y="4661864"/>
            <a:ext cx="510860" cy="53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11F85E-DA8D-FB84-BBD2-2BB018A9873B}"/>
              </a:ext>
            </a:extLst>
          </p:cNvPr>
          <p:cNvSpPr/>
          <p:nvPr/>
        </p:nvSpPr>
        <p:spPr bwMode="white">
          <a:xfrm>
            <a:off x="4694182" y="5897623"/>
            <a:ext cx="575878" cy="51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7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BBB3E-CCBC-91B6-AFDC-FDE009CD5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3EDFB-A461-BD50-3722-6CAFF52BA6E3}"/>
              </a:ext>
            </a:extLst>
          </p:cNvPr>
          <p:cNvSpPr/>
          <p:nvPr/>
        </p:nvSpPr>
        <p:spPr bwMode="white">
          <a:xfrm>
            <a:off x="6285170" y="1462348"/>
            <a:ext cx="60000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0BF44-61A0-6E68-7E71-869CBFF53FC4}"/>
              </a:ext>
            </a:extLst>
          </p:cNvPr>
          <p:cNvSpPr/>
          <p:nvPr/>
        </p:nvSpPr>
        <p:spPr bwMode="white">
          <a:xfrm>
            <a:off x="8732789" y="2976961"/>
            <a:ext cx="571428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4A6F1-F156-EE2D-89E0-338A8C8DBADA}"/>
              </a:ext>
            </a:extLst>
          </p:cNvPr>
          <p:cNvSpPr/>
          <p:nvPr/>
        </p:nvSpPr>
        <p:spPr bwMode="white">
          <a:xfrm>
            <a:off x="3523265" y="4548729"/>
            <a:ext cx="619047" cy="4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5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F0EEB-4DC8-F356-6428-E5A57782B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B3FDC1-994C-0F07-3497-8ECBA3242BE8}"/>
              </a:ext>
            </a:extLst>
          </p:cNvPr>
          <p:cNvSpPr/>
          <p:nvPr/>
        </p:nvSpPr>
        <p:spPr bwMode="white">
          <a:xfrm>
            <a:off x="4091428" y="2889854"/>
            <a:ext cx="923809" cy="41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87397-4F70-B1E6-A2AF-ECDDEBAE7CC7}"/>
              </a:ext>
            </a:extLst>
          </p:cNvPr>
          <p:cNvSpPr/>
          <p:nvPr/>
        </p:nvSpPr>
        <p:spPr bwMode="white">
          <a:xfrm>
            <a:off x="4091428" y="4082549"/>
            <a:ext cx="923809" cy="41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19BA06-A6DD-9EDA-0C64-989E5A50B38F}"/>
              </a:ext>
            </a:extLst>
          </p:cNvPr>
          <p:cNvSpPr/>
          <p:nvPr/>
        </p:nvSpPr>
        <p:spPr bwMode="white">
          <a:xfrm>
            <a:off x="4986666" y="5265703"/>
            <a:ext cx="323809" cy="41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39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D021E-152E-ADAC-FD5A-E1F92566F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30" y="1196752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16639-A8DF-C30F-4D00-BA23B475309D}"/>
              </a:ext>
            </a:extLst>
          </p:cNvPr>
          <p:cNvSpPr/>
          <p:nvPr/>
        </p:nvSpPr>
        <p:spPr bwMode="white">
          <a:xfrm>
            <a:off x="3965506" y="1654357"/>
            <a:ext cx="1257142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6CC14-F6D1-17F0-8E5B-17B4A62F2CA3}"/>
              </a:ext>
            </a:extLst>
          </p:cNvPr>
          <p:cNvSpPr/>
          <p:nvPr/>
        </p:nvSpPr>
        <p:spPr bwMode="white">
          <a:xfrm>
            <a:off x="4270268" y="2836505"/>
            <a:ext cx="323809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3D37F6-F894-249D-09CD-F93108004D64}"/>
              </a:ext>
            </a:extLst>
          </p:cNvPr>
          <p:cNvSpPr/>
          <p:nvPr/>
        </p:nvSpPr>
        <p:spPr bwMode="white">
          <a:xfrm>
            <a:off x="3965506" y="4018652"/>
            <a:ext cx="638095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6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854FE-FE49-659E-06F7-1C29AAC17C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E3471-3BA1-0AE8-013E-6CB6B16C433A}"/>
              </a:ext>
            </a:extLst>
          </p:cNvPr>
          <p:cNvSpPr/>
          <p:nvPr/>
        </p:nvSpPr>
        <p:spPr bwMode="white">
          <a:xfrm>
            <a:off x="4883047" y="1356000"/>
            <a:ext cx="903819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6FE24-69C7-92DC-D27A-90939D4C7704}"/>
              </a:ext>
            </a:extLst>
          </p:cNvPr>
          <p:cNvSpPr/>
          <p:nvPr/>
        </p:nvSpPr>
        <p:spPr bwMode="white">
          <a:xfrm>
            <a:off x="2308531" y="2489714"/>
            <a:ext cx="602546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A0CB4-7E94-F0CF-19CC-EAF7AF6288F0}"/>
              </a:ext>
            </a:extLst>
          </p:cNvPr>
          <p:cNvSpPr/>
          <p:nvPr/>
        </p:nvSpPr>
        <p:spPr bwMode="white">
          <a:xfrm>
            <a:off x="7859261" y="2489714"/>
            <a:ext cx="620805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CC06E-4DDB-B52C-E2C4-BA47E301642E}"/>
              </a:ext>
            </a:extLst>
          </p:cNvPr>
          <p:cNvSpPr/>
          <p:nvPr/>
        </p:nvSpPr>
        <p:spPr bwMode="white">
          <a:xfrm>
            <a:off x="3495365" y="3623428"/>
            <a:ext cx="611675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63965-4D02-212D-9B22-7BFC56A45263}"/>
              </a:ext>
            </a:extLst>
          </p:cNvPr>
          <p:cNvSpPr/>
          <p:nvPr/>
        </p:nvSpPr>
        <p:spPr bwMode="white">
          <a:xfrm>
            <a:off x="6416802" y="5900000"/>
            <a:ext cx="584287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6642FE-F7E2-AA27-9E6C-0C21E01E3E94}"/>
              </a:ext>
            </a:extLst>
          </p:cNvPr>
          <p:cNvSpPr/>
          <p:nvPr/>
        </p:nvSpPr>
        <p:spPr bwMode="white">
          <a:xfrm>
            <a:off x="8690045" y="5909142"/>
            <a:ext cx="593415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C4E31-5A8F-0743-B256-98D8B362A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B4E23-4D8F-A5C0-2E08-22CFA04E80AD}"/>
              </a:ext>
            </a:extLst>
          </p:cNvPr>
          <p:cNvSpPr/>
          <p:nvPr/>
        </p:nvSpPr>
        <p:spPr bwMode="white">
          <a:xfrm>
            <a:off x="2129523" y="3373864"/>
            <a:ext cx="333333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94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16025-5A4A-9AEA-EF25-E248E22A2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61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2023-12-23T03:55:59Z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