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6DDC9-D52F-0161-DEEF-E7F9CB8184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431704" y="2708920"/>
            <a:ext cx="5664032" cy="82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F8E77-FF6B-95D7-C90C-FDB6925E7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7729A-2290-65C0-4410-D20E8DA0F33E}"/>
              </a:ext>
            </a:extLst>
          </p:cNvPr>
          <p:cNvSpPr/>
          <p:nvPr/>
        </p:nvSpPr>
        <p:spPr bwMode="white">
          <a:xfrm>
            <a:off x="1522167" y="2877789"/>
            <a:ext cx="451687" cy="64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69380-4620-39D7-C1FA-C5A1824682DD}"/>
              </a:ext>
            </a:extLst>
          </p:cNvPr>
          <p:cNvSpPr/>
          <p:nvPr/>
        </p:nvSpPr>
        <p:spPr bwMode="white">
          <a:xfrm>
            <a:off x="3032537" y="2877789"/>
            <a:ext cx="412411" cy="64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F4DA14-3ABB-7FB0-F85D-6BFF6462E534}"/>
              </a:ext>
            </a:extLst>
          </p:cNvPr>
          <p:cNvSpPr/>
          <p:nvPr/>
        </p:nvSpPr>
        <p:spPr bwMode="white">
          <a:xfrm>
            <a:off x="4515448" y="2887319"/>
            <a:ext cx="432048" cy="61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A9ADA8-8D3D-0021-CB29-648B02C02676}"/>
              </a:ext>
            </a:extLst>
          </p:cNvPr>
          <p:cNvSpPr/>
          <p:nvPr/>
        </p:nvSpPr>
        <p:spPr bwMode="white">
          <a:xfrm>
            <a:off x="6715448" y="2887319"/>
            <a:ext cx="432048" cy="61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652930-4E34-3244-6BE0-F3140FCB98FC}"/>
              </a:ext>
            </a:extLst>
          </p:cNvPr>
          <p:cNvSpPr/>
          <p:nvPr/>
        </p:nvSpPr>
        <p:spPr bwMode="white">
          <a:xfrm>
            <a:off x="8213489" y="2877789"/>
            <a:ext cx="412413" cy="64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0E0A60-EB2A-E8EB-CFE4-E8AC8A49C755}"/>
              </a:ext>
            </a:extLst>
          </p:cNvPr>
          <p:cNvSpPr/>
          <p:nvPr/>
        </p:nvSpPr>
        <p:spPr bwMode="white">
          <a:xfrm>
            <a:off x="9696401" y="2887319"/>
            <a:ext cx="432048" cy="61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12D251-C6F5-AA0E-BD93-7510ADCE266F}"/>
              </a:ext>
            </a:extLst>
          </p:cNvPr>
          <p:cNvSpPr/>
          <p:nvPr/>
        </p:nvSpPr>
        <p:spPr bwMode="white">
          <a:xfrm>
            <a:off x="6734779" y="4002207"/>
            <a:ext cx="453219" cy="57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115A92-5FCE-DB13-4CC8-241306B5E51A}"/>
              </a:ext>
            </a:extLst>
          </p:cNvPr>
          <p:cNvSpPr/>
          <p:nvPr/>
        </p:nvSpPr>
        <p:spPr bwMode="white">
          <a:xfrm>
            <a:off x="8213489" y="4002207"/>
            <a:ext cx="474799" cy="57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2369302-95AA-9B9B-DA4D-B93DD1BC4A18}"/>
              </a:ext>
            </a:extLst>
          </p:cNvPr>
          <p:cNvSpPr/>
          <p:nvPr/>
        </p:nvSpPr>
        <p:spPr bwMode="white">
          <a:xfrm>
            <a:off x="5434285" y="4173728"/>
            <a:ext cx="180952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9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18A0B-B028-0539-6EC2-37CACE35A9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EBD3B-318E-28DD-88FB-634A8BDA4C6D}"/>
              </a:ext>
            </a:extLst>
          </p:cNvPr>
          <p:cNvSpPr/>
          <p:nvPr/>
        </p:nvSpPr>
        <p:spPr bwMode="white">
          <a:xfrm>
            <a:off x="4634285" y="5339585"/>
            <a:ext cx="314285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4BAA6-9DF5-B335-307C-7BB7ACC736EC}"/>
              </a:ext>
            </a:extLst>
          </p:cNvPr>
          <p:cNvSpPr/>
          <p:nvPr/>
        </p:nvSpPr>
        <p:spPr bwMode="white">
          <a:xfrm>
            <a:off x="5900952" y="5339585"/>
            <a:ext cx="190476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36535F-F4E0-ED8A-B375-E5B7B1E036AD}"/>
              </a:ext>
            </a:extLst>
          </p:cNvPr>
          <p:cNvSpPr/>
          <p:nvPr/>
        </p:nvSpPr>
        <p:spPr bwMode="white">
          <a:xfrm>
            <a:off x="7120000" y="5339585"/>
            <a:ext cx="190476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859B2-E49B-C9E0-F4BD-A8695F4F49B2}"/>
              </a:ext>
            </a:extLst>
          </p:cNvPr>
          <p:cNvSpPr/>
          <p:nvPr/>
        </p:nvSpPr>
        <p:spPr bwMode="white">
          <a:xfrm>
            <a:off x="8339047" y="5339585"/>
            <a:ext cx="190476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FEEA8D-09AA-7CD3-2A54-6E8740D77D83}"/>
              </a:ext>
            </a:extLst>
          </p:cNvPr>
          <p:cNvSpPr/>
          <p:nvPr/>
        </p:nvSpPr>
        <p:spPr bwMode="white">
          <a:xfrm>
            <a:off x="9558095" y="5339585"/>
            <a:ext cx="190476" cy="1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79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8A123-2FB5-BBC0-A818-3517394AA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405FB-A4B1-1CA2-8A35-6700CD13B338}"/>
              </a:ext>
            </a:extLst>
          </p:cNvPr>
          <p:cNvSpPr/>
          <p:nvPr/>
        </p:nvSpPr>
        <p:spPr bwMode="white">
          <a:xfrm>
            <a:off x="1596190" y="1096019"/>
            <a:ext cx="638095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AB878-FADF-07DD-D0AF-F451B08C03C3}"/>
              </a:ext>
            </a:extLst>
          </p:cNvPr>
          <p:cNvSpPr/>
          <p:nvPr/>
        </p:nvSpPr>
        <p:spPr bwMode="white">
          <a:xfrm>
            <a:off x="4891428" y="1134179"/>
            <a:ext cx="628571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0187E5-6360-4C89-C08B-FD429BAB26F4}"/>
              </a:ext>
            </a:extLst>
          </p:cNvPr>
          <p:cNvSpPr/>
          <p:nvPr/>
        </p:nvSpPr>
        <p:spPr bwMode="white">
          <a:xfrm>
            <a:off x="1091428" y="2183575"/>
            <a:ext cx="314285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3212976"/>
            <a:ext cx="6912768" cy="217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98559-6AD9-5486-8F2B-87EFAB9B0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939C7-FF59-C7E3-F3F2-EAF628B01EC2}"/>
              </a:ext>
            </a:extLst>
          </p:cNvPr>
          <p:cNvSpPr/>
          <p:nvPr/>
        </p:nvSpPr>
        <p:spPr bwMode="white">
          <a:xfrm>
            <a:off x="1577142" y="2640697"/>
            <a:ext cx="9775442" cy="4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5E4B61-D750-9856-CFD3-07D6260C2107}"/>
              </a:ext>
            </a:extLst>
          </p:cNvPr>
          <p:cNvSpPr/>
          <p:nvPr/>
        </p:nvSpPr>
        <p:spPr bwMode="white">
          <a:xfrm>
            <a:off x="1586666" y="3451208"/>
            <a:ext cx="9765918" cy="4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945A8-1CF8-EBF2-563A-17B6BEB23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C1F681-C8F2-1B32-7827-BD507BA38857}"/>
              </a:ext>
            </a:extLst>
          </p:cNvPr>
          <p:cNvSpPr/>
          <p:nvPr/>
        </p:nvSpPr>
        <p:spPr bwMode="white">
          <a:xfrm>
            <a:off x="1567619" y="2181728"/>
            <a:ext cx="5695238" cy="5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9C1F8E-C124-FCB1-463B-1398BB4630A7}"/>
              </a:ext>
            </a:extLst>
          </p:cNvPr>
          <p:cNvSpPr/>
          <p:nvPr/>
        </p:nvSpPr>
        <p:spPr bwMode="white">
          <a:xfrm>
            <a:off x="1567619" y="2981863"/>
            <a:ext cx="5695238" cy="102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EC2EC3-C340-AE47-0D4E-14D334410276}"/>
              </a:ext>
            </a:extLst>
          </p:cNvPr>
          <p:cNvSpPr/>
          <p:nvPr/>
        </p:nvSpPr>
        <p:spPr bwMode="white">
          <a:xfrm>
            <a:off x="1415481" y="5013176"/>
            <a:ext cx="93711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7AD6A7-7D95-8572-948B-03DE3179F547}"/>
              </a:ext>
            </a:extLst>
          </p:cNvPr>
          <p:cNvSpPr/>
          <p:nvPr/>
        </p:nvSpPr>
        <p:spPr bwMode="white">
          <a:xfrm>
            <a:off x="1567619" y="5820437"/>
            <a:ext cx="9280909" cy="4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6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3B88A-2C62-4C3B-1CC4-3C64BC3B7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D624D-BA49-DD00-360F-2A2CE14403D7}"/>
              </a:ext>
            </a:extLst>
          </p:cNvPr>
          <p:cNvSpPr/>
          <p:nvPr/>
        </p:nvSpPr>
        <p:spPr bwMode="white">
          <a:xfrm>
            <a:off x="1091428" y="2441298"/>
            <a:ext cx="9901116" cy="4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1BC94A-2782-E5CB-11F6-AF0995F48D5B}"/>
              </a:ext>
            </a:extLst>
          </p:cNvPr>
          <p:cNvSpPr/>
          <p:nvPr/>
        </p:nvSpPr>
        <p:spPr bwMode="white">
          <a:xfrm>
            <a:off x="911424" y="3140968"/>
            <a:ext cx="98752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4D0C94-8ADE-24C2-0C61-25812F080AE6}"/>
              </a:ext>
            </a:extLst>
          </p:cNvPr>
          <p:cNvSpPr/>
          <p:nvPr/>
        </p:nvSpPr>
        <p:spPr bwMode="white">
          <a:xfrm>
            <a:off x="1100952" y="4025087"/>
            <a:ext cx="9891592" cy="4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65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1B06E-57F6-76AC-16B4-42DA1B4B8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B9EEFD-8926-C656-2000-671352DEF2C7}"/>
              </a:ext>
            </a:extLst>
          </p:cNvPr>
          <p:cNvSpPr/>
          <p:nvPr/>
        </p:nvSpPr>
        <p:spPr bwMode="white">
          <a:xfrm>
            <a:off x="1377142" y="1696290"/>
            <a:ext cx="3494722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C5277E-63A2-8A5E-736B-1C958317CF40}"/>
              </a:ext>
            </a:extLst>
          </p:cNvPr>
          <p:cNvSpPr/>
          <p:nvPr/>
        </p:nvSpPr>
        <p:spPr bwMode="white">
          <a:xfrm>
            <a:off x="1120000" y="3278293"/>
            <a:ext cx="9676190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103056-48DD-4C43-18DF-7A3977DE87A6}"/>
              </a:ext>
            </a:extLst>
          </p:cNvPr>
          <p:cNvSpPr/>
          <p:nvPr/>
        </p:nvSpPr>
        <p:spPr bwMode="white">
          <a:xfrm>
            <a:off x="1091428" y="4050231"/>
            <a:ext cx="9704762" cy="55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724964-5C7B-F194-3374-6DFDA01A92CD}"/>
              </a:ext>
            </a:extLst>
          </p:cNvPr>
          <p:cNvSpPr/>
          <p:nvPr/>
        </p:nvSpPr>
        <p:spPr bwMode="white">
          <a:xfrm>
            <a:off x="1091428" y="4869824"/>
            <a:ext cx="9757100" cy="4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F64A62-6D07-1D54-2978-8562BA38C3F0}"/>
              </a:ext>
            </a:extLst>
          </p:cNvPr>
          <p:cNvSpPr/>
          <p:nvPr/>
        </p:nvSpPr>
        <p:spPr bwMode="white">
          <a:xfrm>
            <a:off x="1100952" y="5632235"/>
            <a:ext cx="9747576" cy="24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CB9EEFD-8926-C656-2000-671352DEF2C7}"/>
              </a:ext>
            </a:extLst>
          </p:cNvPr>
          <p:cNvSpPr/>
          <p:nvPr/>
        </p:nvSpPr>
        <p:spPr bwMode="white">
          <a:xfrm>
            <a:off x="1100952" y="2348881"/>
            <a:ext cx="1034608" cy="66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46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21" grpId="0" animBg="1"/>
      <p:bldP spid="2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E62CF-0782-873A-2B70-3C03F2D2A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7ED82-9EAF-589B-2E7B-A45410ED63BC}"/>
              </a:ext>
            </a:extLst>
          </p:cNvPr>
          <p:cNvSpPr/>
          <p:nvPr/>
        </p:nvSpPr>
        <p:spPr bwMode="white">
          <a:xfrm>
            <a:off x="6744073" y="1582300"/>
            <a:ext cx="504056" cy="62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DC7A8-C77E-7F25-49F4-438882214706}"/>
              </a:ext>
            </a:extLst>
          </p:cNvPr>
          <p:cNvSpPr/>
          <p:nvPr/>
        </p:nvSpPr>
        <p:spPr bwMode="white">
          <a:xfrm>
            <a:off x="8796190" y="1744412"/>
            <a:ext cx="1285714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CBFE0-7687-D07D-7BBF-5469C377BC3B}"/>
              </a:ext>
            </a:extLst>
          </p:cNvPr>
          <p:cNvSpPr/>
          <p:nvPr/>
        </p:nvSpPr>
        <p:spPr bwMode="white">
          <a:xfrm>
            <a:off x="3085264" y="3127124"/>
            <a:ext cx="432048" cy="58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D90FA-5B61-DEF8-B4FE-89859467CF6D}"/>
              </a:ext>
            </a:extLst>
          </p:cNvPr>
          <p:cNvSpPr/>
          <p:nvPr/>
        </p:nvSpPr>
        <p:spPr bwMode="white">
          <a:xfrm>
            <a:off x="5904312" y="3136660"/>
            <a:ext cx="432048" cy="58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74BF0D-E0A4-6A35-0A4B-5967130A7411}"/>
              </a:ext>
            </a:extLst>
          </p:cNvPr>
          <p:cNvSpPr/>
          <p:nvPr/>
        </p:nvSpPr>
        <p:spPr bwMode="white">
          <a:xfrm>
            <a:off x="8904312" y="3136660"/>
            <a:ext cx="432048" cy="58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81201C-AC57-BB60-E65B-95CFD1D09F6B}"/>
              </a:ext>
            </a:extLst>
          </p:cNvPr>
          <p:cNvSpPr/>
          <p:nvPr/>
        </p:nvSpPr>
        <p:spPr bwMode="white">
          <a:xfrm>
            <a:off x="5663953" y="4109328"/>
            <a:ext cx="576064" cy="6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59426C-2DDD-0354-E51C-AB9BBA0A7E31}"/>
              </a:ext>
            </a:extLst>
          </p:cNvPr>
          <p:cNvSpPr/>
          <p:nvPr/>
        </p:nvSpPr>
        <p:spPr bwMode="white">
          <a:xfrm>
            <a:off x="2891428" y="4290512"/>
            <a:ext cx="209523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6A6950-2BAE-88BF-2CC1-BA803BAEF050}"/>
              </a:ext>
            </a:extLst>
          </p:cNvPr>
          <p:cNvSpPr/>
          <p:nvPr/>
        </p:nvSpPr>
        <p:spPr bwMode="white">
          <a:xfrm>
            <a:off x="7129523" y="4280976"/>
            <a:ext cx="209523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CCD63-587F-5F7A-2060-A5B72DB57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B7FB9-CCFD-2CFF-CC62-C9CD0E80EFFE}"/>
              </a:ext>
            </a:extLst>
          </p:cNvPr>
          <p:cNvSpPr/>
          <p:nvPr/>
        </p:nvSpPr>
        <p:spPr bwMode="white">
          <a:xfrm>
            <a:off x="5880542" y="1124523"/>
            <a:ext cx="515650" cy="6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53FD3-CB20-699B-63B4-70A1C5723D6D}"/>
              </a:ext>
            </a:extLst>
          </p:cNvPr>
          <p:cNvSpPr/>
          <p:nvPr/>
        </p:nvSpPr>
        <p:spPr bwMode="white">
          <a:xfrm>
            <a:off x="9408368" y="1124523"/>
            <a:ext cx="540203" cy="6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F23B5F-5FDC-BCA2-0EA0-0F1A5315B563}"/>
              </a:ext>
            </a:extLst>
          </p:cNvPr>
          <p:cNvSpPr/>
          <p:nvPr/>
        </p:nvSpPr>
        <p:spPr bwMode="white">
          <a:xfrm>
            <a:off x="6209859" y="1972938"/>
            <a:ext cx="491095" cy="6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490020-0064-89AA-A7DB-F24942F3CE3C}"/>
              </a:ext>
            </a:extLst>
          </p:cNvPr>
          <p:cNvSpPr/>
          <p:nvPr/>
        </p:nvSpPr>
        <p:spPr bwMode="white">
          <a:xfrm>
            <a:off x="6623459" y="3573016"/>
            <a:ext cx="334636" cy="12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F5E0D5-C031-CE42-F5C3-F68742B04A61}"/>
              </a:ext>
            </a:extLst>
          </p:cNvPr>
          <p:cNvSpPr/>
          <p:nvPr/>
        </p:nvSpPr>
        <p:spPr bwMode="white">
          <a:xfrm>
            <a:off x="9624392" y="3573016"/>
            <a:ext cx="324179" cy="12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490020-0064-89AA-A7DB-F24942F3CE3C}"/>
              </a:ext>
            </a:extLst>
          </p:cNvPr>
          <p:cNvSpPr/>
          <p:nvPr/>
        </p:nvSpPr>
        <p:spPr bwMode="white">
          <a:xfrm>
            <a:off x="1559496" y="3555166"/>
            <a:ext cx="360040" cy="2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F5E0D5-C031-CE42-F5C3-F68742B04A61}"/>
              </a:ext>
            </a:extLst>
          </p:cNvPr>
          <p:cNvSpPr/>
          <p:nvPr/>
        </p:nvSpPr>
        <p:spPr bwMode="white">
          <a:xfrm>
            <a:off x="4151784" y="3555166"/>
            <a:ext cx="276781" cy="25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2D1BD-742A-A040-5107-7388758F98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39696-E60A-0C26-CDFC-4D6B88F5D25A}"/>
              </a:ext>
            </a:extLst>
          </p:cNvPr>
          <p:cNvSpPr/>
          <p:nvPr/>
        </p:nvSpPr>
        <p:spPr bwMode="white">
          <a:xfrm>
            <a:off x="3316859" y="1563184"/>
            <a:ext cx="432048" cy="6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6F9C98-4FBE-3484-2E69-87FC8EFEBA3A}"/>
              </a:ext>
            </a:extLst>
          </p:cNvPr>
          <p:cNvSpPr/>
          <p:nvPr/>
        </p:nvSpPr>
        <p:spPr bwMode="white">
          <a:xfrm>
            <a:off x="4290907" y="1563184"/>
            <a:ext cx="726627" cy="6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BF05CB-B2A5-F324-1D63-7BC6C8F643CE}"/>
              </a:ext>
            </a:extLst>
          </p:cNvPr>
          <p:cNvSpPr/>
          <p:nvPr/>
        </p:nvSpPr>
        <p:spPr bwMode="white">
          <a:xfrm>
            <a:off x="7612098" y="1563184"/>
            <a:ext cx="432048" cy="6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7DB658-7BB4-B624-0457-CE9216BD7E1A}"/>
              </a:ext>
            </a:extLst>
          </p:cNvPr>
          <p:cNvSpPr/>
          <p:nvPr/>
        </p:nvSpPr>
        <p:spPr bwMode="white">
          <a:xfrm>
            <a:off x="8688288" y="1563184"/>
            <a:ext cx="432048" cy="6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28E793-FE00-CED5-4171-0741585654F8}"/>
              </a:ext>
            </a:extLst>
          </p:cNvPr>
          <p:cNvSpPr/>
          <p:nvPr/>
        </p:nvSpPr>
        <p:spPr bwMode="white">
          <a:xfrm>
            <a:off x="9369668" y="2392751"/>
            <a:ext cx="373133" cy="6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2B072D-37F8-4289-8EBF-AA2F6C16AF25}"/>
              </a:ext>
            </a:extLst>
          </p:cNvPr>
          <p:cNvSpPr/>
          <p:nvPr/>
        </p:nvSpPr>
        <p:spPr bwMode="white">
          <a:xfrm>
            <a:off x="3243809" y="4185380"/>
            <a:ext cx="638095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5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BC305-4DBB-A276-4110-2B70281C02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E12C9-4F05-8E2F-1B7D-67740F55D05C}"/>
              </a:ext>
            </a:extLst>
          </p:cNvPr>
          <p:cNvSpPr/>
          <p:nvPr/>
        </p:nvSpPr>
        <p:spPr bwMode="white">
          <a:xfrm>
            <a:off x="10462857" y="1803178"/>
            <a:ext cx="276190" cy="2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7903E-F938-C6E3-60CE-7E0CEE01BF18}"/>
              </a:ext>
            </a:extLst>
          </p:cNvPr>
          <p:cNvSpPr/>
          <p:nvPr/>
        </p:nvSpPr>
        <p:spPr bwMode="white">
          <a:xfrm>
            <a:off x="10424761" y="2653463"/>
            <a:ext cx="342858" cy="2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DF92F3-F691-834A-4A76-6FE2388CE7F1}"/>
              </a:ext>
            </a:extLst>
          </p:cNvPr>
          <p:cNvSpPr/>
          <p:nvPr/>
        </p:nvSpPr>
        <p:spPr bwMode="white">
          <a:xfrm>
            <a:off x="10462857" y="3494195"/>
            <a:ext cx="276190" cy="2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61E793E-37BD-A82D-5635-8516979BE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10800000" cy="173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972B2D-F17B-85B0-DD62-B4E7A5EE7C30}"/>
              </a:ext>
            </a:extLst>
          </p:cNvPr>
          <p:cNvSpPr/>
          <p:nvPr/>
        </p:nvSpPr>
        <p:spPr bwMode="white">
          <a:xfrm>
            <a:off x="10475646" y="4373330"/>
            <a:ext cx="276190" cy="2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5D3E5A-3930-A1C1-B03F-295885E4D2EF}"/>
              </a:ext>
            </a:extLst>
          </p:cNvPr>
          <p:cNvSpPr/>
          <p:nvPr/>
        </p:nvSpPr>
        <p:spPr bwMode="white">
          <a:xfrm>
            <a:off x="10475646" y="5262107"/>
            <a:ext cx="276190" cy="21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5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F12CB-6A05-248E-10E4-0D064020C0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E724B-432A-CCF9-3312-84FC376046A0}"/>
              </a:ext>
            </a:extLst>
          </p:cNvPr>
          <p:cNvSpPr/>
          <p:nvPr/>
        </p:nvSpPr>
        <p:spPr bwMode="white">
          <a:xfrm>
            <a:off x="6272380" y="1848739"/>
            <a:ext cx="228571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6A911-1D7F-0E60-A421-BD73A19FE115}"/>
              </a:ext>
            </a:extLst>
          </p:cNvPr>
          <p:cNvSpPr/>
          <p:nvPr/>
        </p:nvSpPr>
        <p:spPr bwMode="white">
          <a:xfrm>
            <a:off x="4377142" y="3935759"/>
            <a:ext cx="238095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2A13E-FF17-356A-6EBD-B7F70677B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57ED7-3F9E-127F-ACE2-A2F0E646D5BE}"/>
              </a:ext>
            </a:extLst>
          </p:cNvPr>
          <p:cNvSpPr/>
          <p:nvPr/>
        </p:nvSpPr>
        <p:spPr bwMode="white">
          <a:xfrm>
            <a:off x="6100952" y="1296333"/>
            <a:ext cx="247619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0FEBF-C1B4-682C-1163-D0EE51AC792E}"/>
              </a:ext>
            </a:extLst>
          </p:cNvPr>
          <p:cNvSpPr/>
          <p:nvPr/>
        </p:nvSpPr>
        <p:spPr bwMode="white">
          <a:xfrm>
            <a:off x="7424761" y="2727215"/>
            <a:ext cx="276190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0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E169C-E908-88E2-8CA6-2B7751280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C11AF0-755C-D911-BD0A-FE9D8E6EED31}"/>
              </a:ext>
            </a:extLst>
          </p:cNvPr>
          <p:cNvSpPr/>
          <p:nvPr/>
        </p:nvSpPr>
        <p:spPr bwMode="white">
          <a:xfrm>
            <a:off x="8386666" y="1219679"/>
            <a:ext cx="228572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DBA2F-305C-0980-CBA5-2D18169C9E36}"/>
              </a:ext>
            </a:extLst>
          </p:cNvPr>
          <p:cNvSpPr/>
          <p:nvPr/>
        </p:nvSpPr>
        <p:spPr bwMode="white">
          <a:xfrm>
            <a:off x="3510476" y="3020119"/>
            <a:ext cx="238095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7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E1570-7C65-6F54-1BA3-40EFF09D9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DEBC8-0722-9984-7017-32EEF89C6498}"/>
              </a:ext>
            </a:extLst>
          </p:cNvPr>
          <p:cNvSpPr/>
          <p:nvPr/>
        </p:nvSpPr>
        <p:spPr bwMode="white">
          <a:xfrm>
            <a:off x="8205714" y="3527491"/>
            <a:ext cx="34285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DEBC8-0722-9984-7017-32EEF89C6498}"/>
              </a:ext>
            </a:extLst>
          </p:cNvPr>
          <p:cNvSpPr/>
          <p:nvPr/>
        </p:nvSpPr>
        <p:spPr bwMode="white">
          <a:xfrm>
            <a:off x="3287688" y="3527490"/>
            <a:ext cx="342857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634" y="2031658"/>
            <a:ext cx="1255053" cy="1122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5616" y="2031658"/>
            <a:ext cx="1192791" cy="10898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036" y="2031659"/>
            <a:ext cx="1283844" cy="11482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150" y="1997377"/>
            <a:ext cx="1204074" cy="110012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84B2324-5447-AEE3-CC88-E34852A01C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17651"/>
            <a:ext cx="10800000" cy="230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F1E044-8961-8878-C866-0B847EF91ABF}"/>
              </a:ext>
            </a:extLst>
          </p:cNvPr>
          <p:cNvSpPr/>
          <p:nvPr/>
        </p:nvSpPr>
        <p:spPr bwMode="white">
          <a:xfrm>
            <a:off x="2704217" y="4655983"/>
            <a:ext cx="388242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80FBA6-6FDC-02A0-5243-35CCB20319CB}"/>
              </a:ext>
            </a:extLst>
          </p:cNvPr>
          <p:cNvSpPr/>
          <p:nvPr/>
        </p:nvSpPr>
        <p:spPr bwMode="white">
          <a:xfrm>
            <a:off x="5304217" y="4655983"/>
            <a:ext cx="352948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E192A4-75DE-F691-C886-92D3D6D4E2F4}"/>
              </a:ext>
            </a:extLst>
          </p:cNvPr>
          <p:cNvSpPr/>
          <p:nvPr/>
        </p:nvSpPr>
        <p:spPr bwMode="white">
          <a:xfrm>
            <a:off x="7494694" y="4655983"/>
            <a:ext cx="370596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1710C4-D481-5101-3C5D-43DEBC145CE1}"/>
              </a:ext>
            </a:extLst>
          </p:cNvPr>
          <p:cNvSpPr/>
          <p:nvPr/>
        </p:nvSpPr>
        <p:spPr bwMode="white">
          <a:xfrm>
            <a:off x="10075646" y="4655983"/>
            <a:ext cx="388242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421FEB-25D9-7026-C9BF-93D07B29F821}"/>
              </a:ext>
            </a:extLst>
          </p:cNvPr>
          <p:cNvSpPr/>
          <p:nvPr/>
        </p:nvSpPr>
        <p:spPr bwMode="white">
          <a:xfrm>
            <a:off x="2704217" y="5561081"/>
            <a:ext cx="388242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E11638-533D-E55D-7530-355FA9E07751}"/>
              </a:ext>
            </a:extLst>
          </p:cNvPr>
          <p:cNvSpPr/>
          <p:nvPr/>
        </p:nvSpPr>
        <p:spPr bwMode="white">
          <a:xfrm>
            <a:off x="5228027" y="5561081"/>
            <a:ext cx="335300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0E91E8-C677-160E-B54A-68901075D469}"/>
              </a:ext>
            </a:extLst>
          </p:cNvPr>
          <p:cNvSpPr/>
          <p:nvPr/>
        </p:nvSpPr>
        <p:spPr bwMode="white">
          <a:xfrm>
            <a:off x="9999456" y="5561081"/>
            <a:ext cx="388242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8285E2-C18D-66D4-BC83-79A2A205E8EC}"/>
              </a:ext>
            </a:extLst>
          </p:cNvPr>
          <p:cNvSpPr/>
          <p:nvPr/>
        </p:nvSpPr>
        <p:spPr bwMode="white">
          <a:xfrm>
            <a:off x="7542313" y="5732573"/>
            <a:ext cx="335300" cy="5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74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2023-12-21T15:44:38Z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