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1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86" y="29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780928"/>
            <a:ext cx="5141327" cy="856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2DF38-E943-D975-9F46-2D868C9A46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5126"/>
            <a:ext cx="10776600" cy="5916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84B3AE-7BF6-9344-2E34-AA64F9AC99B3}"/>
              </a:ext>
            </a:extLst>
          </p:cNvPr>
          <p:cNvSpPr/>
          <p:nvPr/>
        </p:nvSpPr>
        <p:spPr bwMode="white">
          <a:xfrm>
            <a:off x="5231904" y="4725144"/>
            <a:ext cx="36724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84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439AB-40EF-D6A5-5E1E-A9B687C442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1747"/>
            <a:ext cx="8040296" cy="6080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72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C0BF5-1004-D659-8C56-150A720DCE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34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4B238-BD30-2432-C033-E80EA371F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268760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A7383-3DD4-8E18-82E9-047254277303}"/>
              </a:ext>
            </a:extLst>
          </p:cNvPr>
          <p:cNvSpPr/>
          <p:nvPr/>
        </p:nvSpPr>
        <p:spPr bwMode="white">
          <a:xfrm>
            <a:off x="3277714" y="1802697"/>
            <a:ext cx="923809" cy="37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797AB8-9F0C-3E8E-885B-E1553CE583AE}"/>
              </a:ext>
            </a:extLst>
          </p:cNvPr>
          <p:cNvSpPr/>
          <p:nvPr/>
        </p:nvSpPr>
        <p:spPr bwMode="white">
          <a:xfrm>
            <a:off x="6611047" y="1821766"/>
            <a:ext cx="400000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75EF68-293B-B3AB-C8DC-84A026A40D76}"/>
              </a:ext>
            </a:extLst>
          </p:cNvPr>
          <p:cNvSpPr/>
          <p:nvPr/>
        </p:nvSpPr>
        <p:spPr bwMode="white">
          <a:xfrm>
            <a:off x="3296761" y="2393842"/>
            <a:ext cx="409523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FCEDAD-1469-DA8F-80B5-CC7A0BB22E02}"/>
              </a:ext>
            </a:extLst>
          </p:cNvPr>
          <p:cNvSpPr/>
          <p:nvPr/>
        </p:nvSpPr>
        <p:spPr bwMode="white">
          <a:xfrm>
            <a:off x="1839619" y="3004056"/>
            <a:ext cx="1438095" cy="4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FB3427-736D-8277-607F-61EA382ECD97}"/>
              </a:ext>
            </a:extLst>
          </p:cNvPr>
          <p:cNvSpPr/>
          <p:nvPr/>
        </p:nvSpPr>
        <p:spPr bwMode="white">
          <a:xfrm>
            <a:off x="6811047" y="3042194"/>
            <a:ext cx="1373185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5F3FFF-8D09-2A5E-59EC-23DB9C65DC44}"/>
              </a:ext>
            </a:extLst>
          </p:cNvPr>
          <p:cNvSpPr/>
          <p:nvPr/>
        </p:nvSpPr>
        <p:spPr bwMode="white">
          <a:xfrm>
            <a:off x="7411047" y="3585666"/>
            <a:ext cx="1061217" cy="4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15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A9D39-3F68-1375-811E-10679D4055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9649072" cy="254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83A86A5-3991-EEBA-8BFC-99DA4F01A8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817972"/>
            <a:ext cx="6264696" cy="404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2957221"/>
            <a:ext cx="4608512" cy="384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6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B80BB-F93E-05D7-4B7E-16D5A28B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656"/>
            <a:ext cx="10800000" cy="358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C9BF5-ADB7-CB9B-69BE-964168159844}"/>
              </a:ext>
            </a:extLst>
          </p:cNvPr>
          <p:cNvSpPr/>
          <p:nvPr/>
        </p:nvSpPr>
        <p:spPr bwMode="white">
          <a:xfrm>
            <a:off x="3310476" y="1618585"/>
            <a:ext cx="2219047" cy="4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963112-5094-2A4C-4C87-12DB13D65331}"/>
              </a:ext>
            </a:extLst>
          </p:cNvPr>
          <p:cNvSpPr/>
          <p:nvPr/>
        </p:nvSpPr>
        <p:spPr bwMode="white">
          <a:xfrm>
            <a:off x="5339047" y="2266313"/>
            <a:ext cx="2219047" cy="4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7A18ED-0210-D8B0-9D1F-51A43517CDFE}"/>
              </a:ext>
            </a:extLst>
          </p:cNvPr>
          <p:cNvSpPr/>
          <p:nvPr/>
        </p:nvSpPr>
        <p:spPr bwMode="white">
          <a:xfrm>
            <a:off x="6881904" y="2923565"/>
            <a:ext cx="1723809" cy="4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44A738A-CF30-D138-5FFA-53DCF43EB4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19"/>
          <a:stretch/>
        </p:blipFill>
        <p:spPr>
          <a:xfrm>
            <a:off x="1992744" y="3543575"/>
            <a:ext cx="10800000" cy="319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4265BB-B2B8-BA6F-9759-40E32FA877AE}"/>
              </a:ext>
            </a:extLst>
          </p:cNvPr>
          <p:cNvSpPr/>
          <p:nvPr/>
        </p:nvSpPr>
        <p:spPr bwMode="white">
          <a:xfrm>
            <a:off x="3287982" y="4621417"/>
            <a:ext cx="1971428" cy="4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88DD3D-191F-EB67-89AF-927A0D1C2DC5}"/>
              </a:ext>
            </a:extLst>
          </p:cNvPr>
          <p:cNvSpPr/>
          <p:nvPr/>
        </p:nvSpPr>
        <p:spPr bwMode="white">
          <a:xfrm>
            <a:off x="3287982" y="5279568"/>
            <a:ext cx="1971428" cy="4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6D628B-2C8C-EECB-5B40-2D4DE730AE0E}"/>
              </a:ext>
            </a:extLst>
          </p:cNvPr>
          <p:cNvSpPr/>
          <p:nvPr/>
        </p:nvSpPr>
        <p:spPr bwMode="white">
          <a:xfrm>
            <a:off x="7145124" y="5909104"/>
            <a:ext cx="1485714" cy="4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58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4B9C6-D794-B618-3812-3314BC810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0266"/>
            <a:ext cx="7824272" cy="615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0CAD7-9AA7-0B85-0FAC-19BA852ACEBC}"/>
              </a:ext>
            </a:extLst>
          </p:cNvPr>
          <p:cNvSpPr/>
          <p:nvPr/>
        </p:nvSpPr>
        <p:spPr bwMode="white">
          <a:xfrm>
            <a:off x="7378220" y="2713695"/>
            <a:ext cx="869363" cy="37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83975B-9B4E-1261-4AF5-69E4EBF50823}"/>
              </a:ext>
            </a:extLst>
          </p:cNvPr>
          <p:cNvSpPr/>
          <p:nvPr/>
        </p:nvSpPr>
        <p:spPr bwMode="white">
          <a:xfrm>
            <a:off x="1499667" y="3556020"/>
            <a:ext cx="890062" cy="37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1FB0CB-E34B-3F66-2994-B0221AFC51D1}"/>
              </a:ext>
            </a:extLst>
          </p:cNvPr>
          <p:cNvSpPr/>
          <p:nvPr/>
        </p:nvSpPr>
        <p:spPr bwMode="white">
          <a:xfrm>
            <a:off x="7378220" y="3556020"/>
            <a:ext cx="869363" cy="38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395FF9-05BC-3772-38A1-50FB0ABF1D00}"/>
              </a:ext>
            </a:extLst>
          </p:cNvPr>
          <p:cNvSpPr/>
          <p:nvPr/>
        </p:nvSpPr>
        <p:spPr bwMode="white">
          <a:xfrm>
            <a:off x="1513466" y="4405250"/>
            <a:ext cx="427782" cy="37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45D89F-A0A5-D63A-621B-A1A03EB4811E}"/>
              </a:ext>
            </a:extLst>
          </p:cNvPr>
          <p:cNvSpPr/>
          <p:nvPr/>
        </p:nvSpPr>
        <p:spPr bwMode="white">
          <a:xfrm>
            <a:off x="1989546" y="5254478"/>
            <a:ext cx="2088011" cy="38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97C5991-4FC4-9C78-B009-0561BF0E79BB}"/>
              </a:ext>
            </a:extLst>
          </p:cNvPr>
          <p:cNvSpPr/>
          <p:nvPr/>
        </p:nvSpPr>
        <p:spPr bwMode="white">
          <a:xfrm>
            <a:off x="2727815" y="6103708"/>
            <a:ext cx="1426647" cy="38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78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F79C6-6784-0C73-5F6B-B35455E21C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0800000" cy="447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311F188-5B78-DDFA-3BCF-84450FDDD0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4834804" y="3597818"/>
            <a:ext cx="7093843" cy="305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128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4D7F6-66E5-E518-664A-28A1DD04D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DE92A-E618-BEBD-D175-54BF1762431D}"/>
              </a:ext>
            </a:extLst>
          </p:cNvPr>
          <p:cNvSpPr/>
          <p:nvPr/>
        </p:nvSpPr>
        <p:spPr bwMode="white">
          <a:xfrm>
            <a:off x="2539047" y="1286937"/>
            <a:ext cx="333333" cy="41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D6D515-4E13-D5DE-926A-0C2100B8460C}"/>
              </a:ext>
            </a:extLst>
          </p:cNvPr>
          <p:cNvSpPr/>
          <p:nvPr/>
        </p:nvSpPr>
        <p:spPr bwMode="white">
          <a:xfrm>
            <a:off x="2558095" y="2451252"/>
            <a:ext cx="619047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7639E0-212C-2350-A6E6-6D52CEB86426}"/>
              </a:ext>
            </a:extLst>
          </p:cNvPr>
          <p:cNvSpPr/>
          <p:nvPr/>
        </p:nvSpPr>
        <p:spPr bwMode="white">
          <a:xfrm>
            <a:off x="2539047" y="3625111"/>
            <a:ext cx="333333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311F188-5B78-DDFA-3BCF-84450FDDD0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6816080" y="1690454"/>
            <a:ext cx="5256583" cy="226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593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