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852936"/>
            <a:ext cx="5122663" cy="819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63C2A-F8E8-DFBC-1E3F-0D9571A7B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79B952-A711-A283-9067-41673F0E0F61}"/>
              </a:ext>
            </a:extLst>
          </p:cNvPr>
          <p:cNvSpPr/>
          <p:nvPr/>
        </p:nvSpPr>
        <p:spPr bwMode="white">
          <a:xfrm>
            <a:off x="1453333" y="3449210"/>
            <a:ext cx="6723809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E93BB9-B3B1-A074-04FB-7D4C3AA7E419}"/>
              </a:ext>
            </a:extLst>
          </p:cNvPr>
          <p:cNvSpPr/>
          <p:nvPr/>
        </p:nvSpPr>
        <p:spPr bwMode="white">
          <a:xfrm>
            <a:off x="4024761" y="4459149"/>
            <a:ext cx="3367383" cy="4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611572-8654-4D9A-FB63-7D0361839487}"/>
              </a:ext>
            </a:extLst>
          </p:cNvPr>
          <p:cNvSpPr/>
          <p:nvPr/>
        </p:nvSpPr>
        <p:spPr bwMode="white">
          <a:xfrm>
            <a:off x="1481904" y="5440506"/>
            <a:ext cx="6846344" cy="47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C89A98AD-3A0E-57FA-1771-665E692133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8328248" y="2204864"/>
            <a:ext cx="3740270" cy="182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617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FED96-9080-F815-3EC4-D7D5E178B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8130E1-7CAB-BE6B-0D2F-5EFF61C9505B}"/>
              </a:ext>
            </a:extLst>
          </p:cNvPr>
          <p:cNvSpPr/>
          <p:nvPr/>
        </p:nvSpPr>
        <p:spPr bwMode="white">
          <a:xfrm>
            <a:off x="2015238" y="2305337"/>
            <a:ext cx="3133333" cy="4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9D370F-73FD-4323-7E3F-FBCBFB27CB7B}"/>
              </a:ext>
            </a:extLst>
          </p:cNvPr>
          <p:cNvSpPr/>
          <p:nvPr/>
        </p:nvSpPr>
        <p:spPr bwMode="white">
          <a:xfrm>
            <a:off x="1520000" y="3324387"/>
            <a:ext cx="2352380" cy="35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7215FB-3154-0E7B-CBFD-F41DD2A1B098}"/>
              </a:ext>
            </a:extLst>
          </p:cNvPr>
          <p:cNvSpPr/>
          <p:nvPr/>
        </p:nvSpPr>
        <p:spPr bwMode="white">
          <a:xfrm>
            <a:off x="1520000" y="4286294"/>
            <a:ext cx="2304761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D51510-3F0D-D3E2-0841-1BEFF7D336D7}"/>
              </a:ext>
            </a:extLst>
          </p:cNvPr>
          <p:cNvSpPr/>
          <p:nvPr/>
        </p:nvSpPr>
        <p:spPr bwMode="white">
          <a:xfrm>
            <a:off x="1491428" y="5295821"/>
            <a:ext cx="4892604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C89A98AD-3A0E-57FA-1771-665E692133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6816080" y="2132856"/>
            <a:ext cx="4752528" cy="231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76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840691-9403-DE7D-F3B0-363D81D6B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657478-9BB3-65D7-AD52-AA4B5B64C3AD}"/>
              </a:ext>
            </a:extLst>
          </p:cNvPr>
          <p:cNvSpPr/>
          <p:nvPr/>
        </p:nvSpPr>
        <p:spPr bwMode="white">
          <a:xfrm>
            <a:off x="1453333" y="2420546"/>
            <a:ext cx="4219047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0C3483-F2F6-2F88-1AC5-50A5C00A0DC8}"/>
              </a:ext>
            </a:extLst>
          </p:cNvPr>
          <p:cNvSpPr/>
          <p:nvPr/>
        </p:nvSpPr>
        <p:spPr bwMode="white">
          <a:xfrm>
            <a:off x="1462857" y="3421186"/>
            <a:ext cx="4561135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11A404-D3BE-BD3C-C90D-6A965927438D}"/>
              </a:ext>
            </a:extLst>
          </p:cNvPr>
          <p:cNvSpPr/>
          <p:nvPr/>
        </p:nvSpPr>
        <p:spPr bwMode="white">
          <a:xfrm>
            <a:off x="1491428" y="4374177"/>
            <a:ext cx="5247619" cy="4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89A98AD-3A0E-57FA-1771-665E692133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7176120" y="2049157"/>
            <a:ext cx="4727928" cy="2302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523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B9EB6-C505-F65A-1D9F-42B75CB7D4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430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CFB7A3F-90F4-96FF-5F0E-08B1F2D039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 b="4898"/>
          <a:stretch/>
        </p:blipFill>
        <p:spPr>
          <a:xfrm>
            <a:off x="3719736" y="3257490"/>
            <a:ext cx="5256584" cy="348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079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F1D99C-657D-2E67-BEEE-AC01FF50CA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0800000" cy="3162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EA68C9-C950-FFE8-F5E4-78B76432EACC}"/>
              </a:ext>
            </a:extLst>
          </p:cNvPr>
          <p:cNvSpPr/>
          <p:nvPr/>
        </p:nvSpPr>
        <p:spPr bwMode="white">
          <a:xfrm>
            <a:off x="1472380" y="1920374"/>
            <a:ext cx="3400000" cy="4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73CEE8-A764-E265-C444-D07EF5E38C5E}"/>
              </a:ext>
            </a:extLst>
          </p:cNvPr>
          <p:cNvSpPr/>
          <p:nvPr/>
        </p:nvSpPr>
        <p:spPr bwMode="white">
          <a:xfrm>
            <a:off x="1481904" y="2924944"/>
            <a:ext cx="591024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CFB7A3F-90F4-96FF-5F0E-08B1F2D039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 b="4898"/>
          <a:stretch/>
        </p:blipFill>
        <p:spPr>
          <a:xfrm>
            <a:off x="3719736" y="3734520"/>
            <a:ext cx="4320480" cy="2862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458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144D8-E936-F2B1-B7C1-C4AB318C6B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C23B1B-8330-E96A-9200-A7B09861D9A1}"/>
              </a:ext>
            </a:extLst>
          </p:cNvPr>
          <p:cNvSpPr/>
          <p:nvPr/>
        </p:nvSpPr>
        <p:spPr bwMode="white">
          <a:xfrm>
            <a:off x="1462857" y="3409587"/>
            <a:ext cx="4742857" cy="4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3F251A-737D-5689-670E-53D256A622B9}"/>
              </a:ext>
            </a:extLst>
          </p:cNvPr>
          <p:cNvSpPr/>
          <p:nvPr/>
        </p:nvSpPr>
        <p:spPr bwMode="white">
          <a:xfrm>
            <a:off x="1462856" y="4457795"/>
            <a:ext cx="9025631" cy="4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32DC10-10EA-F89D-2247-9DFB15D75199}"/>
              </a:ext>
            </a:extLst>
          </p:cNvPr>
          <p:cNvSpPr/>
          <p:nvPr/>
        </p:nvSpPr>
        <p:spPr bwMode="white">
          <a:xfrm>
            <a:off x="1491428" y="5496474"/>
            <a:ext cx="7844932" cy="4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FCFB7A3F-90F4-96FF-5F0E-08B1F2D039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 b="4898"/>
          <a:stretch/>
        </p:blipFill>
        <p:spPr>
          <a:xfrm>
            <a:off x="9336360" y="2238275"/>
            <a:ext cx="2586837" cy="171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149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E7443-5EC5-2EC5-A7AD-C3A13D81BB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06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CAAA7-3C66-15D2-417F-034FE21922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800000" cy="432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A286E1-B418-61D4-3402-507B58E3E350}"/>
              </a:ext>
            </a:extLst>
          </p:cNvPr>
          <p:cNvSpPr/>
          <p:nvPr/>
        </p:nvSpPr>
        <p:spPr bwMode="white">
          <a:xfrm>
            <a:off x="873328" y="2504364"/>
            <a:ext cx="4861432" cy="4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5BD937-5AE4-E7F7-566F-03393541FA99}"/>
              </a:ext>
            </a:extLst>
          </p:cNvPr>
          <p:cNvSpPr/>
          <p:nvPr/>
        </p:nvSpPr>
        <p:spPr bwMode="white">
          <a:xfrm>
            <a:off x="2235233" y="3571261"/>
            <a:ext cx="1819047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F2B359-F1E6-16AE-F70E-0C5E7E3D1C31}"/>
              </a:ext>
            </a:extLst>
          </p:cNvPr>
          <p:cNvSpPr/>
          <p:nvPr/>
        </p:nvSpPr>
        <p:spPr bwMode="white">
          <a:xfrm>
            <a:off x="2235233" y="4600055"/>
            <a:ext cx="2561904" cy="4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E6E753-C4FA-B40F-491A-AFF507F6FD0C}"/>
              </a:ext>
            </a:extLst>
          </p:cNvPr>
          <p:cNvSpPr/>
          <p:nvPr/>
        </p:nvSpPr>
        <p:spPr bwMode="white">
          <a:xfrm>
            <a:off x="873328" y="5647901"/>
            <a:ext cx="7095238" cy="4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03E7443-5EC5-2EC5-A7AD-C3A13D81BB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5" r="884" b="24658"/>
          <a:stretch/>
        </p:blipFill>
        <p:spPr>
          <a:xfrm>
            <a:off x="5231904" y="259629"/>
            <a:ext cx="3240360" cy="2124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223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E66F0-2E09-2C0B-4977-30B4CE1FF7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76872"/>
            <a:ext cx="10800000" cy="419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7D648-EDF4-6A41-3E1C-779476BFA445}"/>
              </a:ext>
            </a:extLst>
          </p:cNvPr>
          <p:cNvSpPr/>
          <p:nvPr/>
        </p:nvSpPr>
        <p:spPr bwMode="white">
          <a:xfrm>
            <a:off x="945336" y="2525046"/>
            <a:ext cx="5149464" cy="42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080C29-4DD2-C5B2-CADC-B6D09AF5698F}"/>
              </a:ext>
            </a:extLst>
          </p:cNvPr>
          <p:cNvSpPr/>
          <p:nvPr/>
        </p:nvSpPr>
        <p:spPr bwMode="white">
          <a:xfrm>
            <a:off x="2307241" y="3584562"/>
            <a:ext cx="1828571" cy="37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DAD802-27D1-E4EC-28A1-A48A96E2A5BD}"/>
              </a:ext>
            </a:extLst>
          </p:cNvPr>
          <p:cNvSpPr/>
          <p:nvPr/>
        </p:nvSpPr>
        <p:spPr bwMode="white">
          <a:xfrm>
            <a:off x="2307241" y="4615442"/>
            <a:ext cx="2561904" cy="44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248164-55C4-8008-DE98-AD8BDE657045}"/>
              </a:ext>
            </a:extLst>
          </p:cNvPr>
          <p:cNvSpPr/>
          <p:nvPr/>
        </p:nvSpPr>
        <p:spPr bwMode="white">
          <a:xfrm>
            <a:off x="945336" y="5665413"/>
            <a:ext cx="7095238" cy="44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03E7443-5EC5-2EC5-A7AD-C3A13D81BB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5" r="884" b="24658"/>
          <a:stretch/>
        </p:blipFill>
        <p:spPr>
          <a:xfrm>
            <a:off x="5519936" y="239021"/>
            <a:ext cx="3168352" cy="207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02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B1B47-63AA-F915-C373-3329607A0C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6687"/>
            <a:ext cx="8976400" cy="6065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011F01-4C74-78F0-88DD-0CB5E91884EA}"/>
              </a:ext>
            </a:extLst>
          </p:cNvPr>
          <p:cNvSpPr/>
          <p:nvPr/>
        </p:nvSpPr>
        <p:spPr bwMode="white">
          <a:xfrm>
            <a:off x="1539379" y="3717032"/>
            <a:ext cx="3044453" cy="50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1C3455-04BE-8AEA-1806-19B55AE356A1}"/>
              </a:ext>
            </a:extLst>
          </p:cNvPr>
          <p:cNvSpPr/>
          <p:nvPr/>
        </p:nvSpPr>
        <p:spPr bwMode="white">
          <a:xfrm>
            <a:off x="1554412" y="4506203"/>
            <a:ext cx="4253555" cy="51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A3FAE4-DE03-5A5F-3056-5F652296DFA8}"/>
              </a:ext>
            </a:extLst>
          </p:cNvPr>
          <p:cNvSpPr/>
          <p:nvPr/>
        </p:nvSpPr>
        <p:spPr bwMode="white">
          <a:xfrm>
            <a:off x="1554412" y="5303278"/>
            <a:ext cx="4613596" cy="129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22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E8617-7D05-9B01-67AE-432CE4F720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8680"/>
            <a:ext cx="10128528" cy="4100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89A98AD-3A0E-57FA-1771-665E692133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3863752" y="4437111"/>
            <a:ext cx="4824536" cy="234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18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