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7" r:id="rId6"/>
    <p:sldId id="335" r:id="rId7"/>
    <p:sldId id="334" r:id="rId8"/>
    <p:sldId id="332" r:id="rId9"/>
    <p:sldId id="331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089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2CC3DC-C991-5FAA-054F-F9F9462C9A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6"/>
          <a:stretch/>
        </p:blipFill>
        <p:spPr>
          <a:xfrm>
            <a:off x="3719736" y="2780928"/>
            <a:ext cx="4799936" cy="768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34FF2B-58D4-C548-6700-45AE4B2B27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8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3D72BE-D09B-0353-542E-00481BC54AEC}"/>
              </a:ext>
            </a:extLst>
          </p:cNvPr>
          <p:cNvSpPr/>
          <p:nvPr/>
        </p:nvSpPr>
        <p:spPr bwMode="white">
          <a:xfrm>
            <a:off x="3291428" y="3393039"/>
            <a:ext cx="676190" cy="276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DD575D-9830-7509-5C86-6BF62528E6A6}"/>
              </a:ext>
            </a:extLst>
          </p:cNvPr>
          <p:cNvSpPr/>
          <p:nvPr/>
        </p:nvSpPr>
        <p:spPr bwMode="white">
          <a:xfrm>
            <a:off x="5443809" y="3383507"/>
            <a:ext cx="657142" cy="29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6A343C-5110-C7C9-6D68-3F17F527106E}"/>
              </a:ext>
            </a:extLst>
          </p:cNvPr>
          <p:cNvSpPr/>
          <p:nvPr/>
        </p:nvSpPr>
        <p:spPr bwMode="white">
          <a:xfrm>
            <a:off x="7586666" y="3402570"/>
            <a:ext cx="638096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1603726-135F-E6C7-93CA-3DFC93E070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60089"/>
            <a:ext cx="10800000" cy="2617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C908C5-5367-2149-049E-C68C586E36B2}"/>
              </a:ext>
            </a:extLst>
          </p:cNvPr>
          <p:cNvSpPr/>
          <p:nvPr/>
        </p:nvSpPr>
        <p:spPr bwMode="white">
          <a:xfrm>
            <a:off x="1100952" y="6152420"/>
            <a:ext cx="2180952" cy="26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220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7D5A81-5CAB-B0D0-1EA0-D7F0A510A8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6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3" y="2204863"/>
            <a:ext cx="7128792" cy="2259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73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C69A98-E3FF-5A83-84B5-36C86372CB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9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87DEAE-1C81-2FA9-8E62-707978121388}"/>
              </a:ext>
            </a:extLst>
          </p:cNvPr>
          <p:cNvSpPr/>
          <p:nvPr/>
        </p:nvSpPr>
        <p:spPr bwMode="white">
          <a:xfrm>
            <a:off x="8396190" y="3720392"/>
            <a:ext cx="647619" cy="295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556792"/>
            <a:ext cx="4608512" cy="2929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564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8B12BE-1829-14B4-C584-06BE28FC5E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D678E0-3052-5662-C700-A98B6F960B46}"/>
              </a:ext>
            </a:extLst>
          </p:cNvPr>
          <p:cNvSpPr/>
          <p:nvPr/>
        </p:nvSpPr>
        <p:spPr bwMode="white">
          <a:xfrm>
            <a:off x="4224761" y="4632342"/>
            <a:ext cx="209523" cy="21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CEE4E4-2070-0C35-42F2-353F4FD680FB}"/>
              </a:ext>
            </a:extLst>
          </p:cNvPr>
          <p:cNvSpPr/>
          <p:nvPr/>
        </p:nvSpPr>
        <p:spPr bwMode="white">
          <a:xfrm>
            <a:off x="6434285" y="4632342"/>
            <a:ext cx="342857" cy="21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BC58E2-070B-7E61-A03E-C0DFC0BF5C7A}"/>
              </a:ext>
            </a:extLst>
          </p:cNvPr>
          <p:cNvSpPr/>
          <p:nvPr/>
        </p:nvSpPr>
        <p:spPr bwMode="white">
          <a:xfrm>
            <a:off x="8310476" y="4632342"/>
            <a:ext cx="209523" cy="21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5EAED5-FB9E-35A2-512C-B44D1A542816}"/>
              </a:ext>
            </a:extLst>
          </p:cNvPr>
          <p:cNvSpPr/>
          <p:nvPr/>
        </p:nvSpPr>
        <p:spPr bwMode="white">
          <a:xfrm>
            <a:off x="3300952" y="5204271"/>
            <a:ext cx="342857" cy="22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DAF95D-3F10-A3AB-769A-731C56122FD4}"/>
              </a:ext>
            </a:extLst>
          </p:cNvPr>
          <p:cNvSpPr/>
          <p:nvPr/>
        </p:nvSpPr>
        <p:spPr bwMode="white">
          <a:xfrm>
            <a:off x="6586666" y="5175674"/>
            <a:ext cx="333333" cy="24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C23391-B3D0-E44F-813A-CEA444C6C259}"/>
              </a:ext>
            </a:extLst>
          </p:cNvPr>
          <p:cNvSpPr/>
          <p:nvPr/>
        </p:nvSpPr>
        <p:spPr bwMode="white">
          <a:xfrm>
            <a:off x="8462857" y="5194738"/>
            <a:ext cx="209523" cy="21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68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AD3DB8-F106-7D03-6DAD-D90CFF9574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8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A052DD-EA6C-62D1-047C-DEC58ECC3774}"/>
              </a:ext>
            </a:extLst>
          </p:cNvPr>
          <p:cNvSpPr/>
          <p:nvPr/>
        </p:nvSpPr>
        <p:spPr bwMode="white">
          <a:xfrm>
            <a:off x="4548571" y="2204865"/>
            <a:ext cx="1276190" cy="9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8AA681-D71F-097F-E699-A84CAF3AD3B7}"/>
              </a:ext>
            </a:extLst>
          </p:cNvPr>
          <p:cNvSpPr/>
          <p:nvPr/>
        </p:nvSpPr>
        <p:spPr bwMode="white">
          <a:xfrm>
            <a:off x="8491428" y="2204865"/>
            <a:ext cx="1348988" cy="895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89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F22E38-2F35-BFB3-EE0A-9866D4A5FA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8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DCCD65-F81C-9A57-2F70-E02CA5665FD8}"/>
              </a:ext>
            </a:extLst>
          </p:cNvPr>
          <p:cNvSpPr/>
          <p:nvPr/>
        </p:nvSpPr>
        <p:spPr bwMode="white">
          <a:xfrm>
            <a:off x="2986666" y="2097493"/>
            <a:ext cx="961904" cy="267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9132CA-DDFD-358E-7CF5-BB3319BB9E90}"/>
              </a:ext>
            </a:extLst>
          </p:cNvPr>
          <p:cNvSpPr/>
          <p:nvPr/>
        </p:nvSpPr>
        <p:spPr bwMode="white">
          <a:xfrm>
            <a:off x="8491428" y="2097493"/>
            <a:ext cx="952380" cy="267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FBF6E2-EE32-ABDA-D0A2-9C8CE963E68C}"/>
              </a:ext>
            </a:extLst>
          </p:cNvPr>
          <p:cNvSpPr/>
          <p:nvPr/>
        </p:nvSpPr>
        <p:spPr bwMode="white">
          <a:xfrm>
            <a:off x="1862857" y="4272174"/>
            <a:ext cx="352380" cy="27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FB4B9C-8D7A-9A00-E1F6-491BAF260FBA}"/>
              </a:ext>
            </a:extLst>
          </p:cNvPr>
          <p:cNvSpPr/>
          <p:nvPr/>
        </p:nvSpPr>
        <p:spPr bwMode="white">
          <a:xfrm>
            <a:off x="3910476" y="4329403"/>
            <a:ext cx="209523" cy="15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1A0E58-A181-0B98-5FAA-5105AE3E9885}"/>
              </a:ext>
            </a:extLst>
          </p:cNvPr>
          <p:cNvSpPr/>
          <p:nvPr/>
        </p:nvSpPr>
        <p:spPr bwMode="white">
          <a:xfrm>
            <a:off x="5786666" y="4262636"/>
            <a:ext cx="352380" cy="286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218855-4E6B-2D78-FB51-1C54F1BB543C}"/>
              </a:ext>
            </a:extLst>
          </p:cNvPr>
          <p:cNvSpPr/>
          <p:nvPr/>
        </p:nvSpPr>
        <p:spPr bwMode="white">
          <a:xfrm>
            <a:off x="7910476" y="4329403"/>
            <a:ext cx="209523" cy="15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2BC83A-8A7D-43B0-7219-B968DED75A80}"/>
              </a:ext>
            </a:extLst>
          </p:cNvPr>
          <p:cNvSpPr/>
          <p:nvPr/>
        </p:nvSpPr>
        <p:spPr bwMode="white">
          <a:xfrm>
            <a:off x="9929523" y="4329403"/>
            <a:ext cx="209523" cy="15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BF350D2-685B-CA75-A519-8B2A3F687DAB}"/>
              </a:ext>
            </a:extLst>
          </p:cNvPr>
          <p:cNvSpPr/>
          <p:nvPr/>
        </p:nvSpPr>
        <p:spPr bwMode="white">
          <a:xfrm>
            <a:off x="1948571" y="6084409"/>
            <a:ext cx="200000" cy="14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4F30C20-4EEB-87FD-B799-BB7EB5848B0A}"/>
              </a:ext>
            </a:extLst>
          </p:cNvPr>
          <p:cNvSpPr/>
          <p:nvPr/>
        </p:nvSpPr>
        <p:spPr bwMode="white">
          <a:xfrm>
            <a:off x="3843809" y="6017642"/>
            <a:ext cx="342857" cy="27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1E2149B-00F2-EFBC-9225-F02E21DF2F24}"/>
              </a:ext>
            </a:extLst>
          </p:cNvPr>
          <p:cNvSpPr/>
          <p:nvPr/>
        </p:nvSpPr>
        <p:spPr bwMode="white">
          <a:xfrm>
            <a:off x="5796190" y="6017642"/>
            <a:ext cx="342857" cy="27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57F7FBF-1B8C-DF7A-B641-E22FFBD2E65B}"/>
              </a:ext>
            </a:extLst>
          </p:cNvPr>
          <p:cNvSpPr/>
          <p:nvPr/>
        </p:nvSpPr>
        <p:spPr bwMode="white">
          <a:xfrm>
            <a:off x="7910476" y="6074871"/>
            <a:ext cx="209523" cy="15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52B6F0D-1C37-D30C-9976-49E337FFE6BB}"/>
              </a:ext>
            </a:extLst>
          </p:cNvPr>
          <p:cNvSpPr/>
          <p:nvPr/>
        </p:nvSpPr>
        <p:spPr bwMode="white">
          <a:xfrm>
            <a:off x="9862857" y="6017642"/>
            <a:ext cx="352380" cy="27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453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40B4A1-5E97-99B4-56E5-FAED54EC0B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18DAA1-098F-0B74-7D93-309F3CA1BAAC}"/>
              </a:ext>
            </a:extLst>
          </p:cNvPr>
          <p:cNvSpPr/>
          <p:nvPr/>
        </p:nvSpPr>
        <p:spPr bwMode="white">
          <a:xfrm>
            <a:off x="4720000" y="1067321"/>
            <a:ext cx="619047" cy="305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641894-DC43-C193-2225-792DE80070F9}"/>
              </a:ext>
            </a:extLst>
          </p:cNvPr>
          <p:cNvSpPr/>
          <p:nvPr/>
        </p:nvSpPr>
        <p:spPr bwMode="white">
          <a:xfrm>
            <a:off x="6586666" y="1067321"/>
            <a:ext cx="676190" cy="295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B69E97-F7D9-B7EF-756D-F930BDDA28F4}"/>
              </a:ext>
            </a:extLst>
          </p:cNvPr>
          <p:cNvSpPr/>
          <p:nvPr/>
        </p:nvSpPr>
        <p:spPr bwMode="white">
          <a:xfrm>
            <a:off x="1529523" y="3431292"/>
            <a:ext cx="466666" cy="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13B64A-40EE-34C8-87EB-925B0B0FA085}"/>
              </a:ext>
            </a:extLst>
          </p:cNvPr>
          <p:cNvSpPr/>
          <p:nvPr/>
        </p:nvSpPr>
        <p:spPr bwMode="white">
          <a:xfrm>
            <a:off x="4510476" y="3269246"/>
            <a:ext cx="447619" cy="3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9DFEAA-11DA-4D0F-3B7E-D22E0FD23D2C}"/>
              </a:ext>
            </a:extLst>
          </p:cNvPr>
          <p:cNvSpPr/>
          <p:nvPr/>
        </p:nvSpPr>
        <p:spPr bwMode="white">
          <a:xfrm>
            <a:off x="7720000" y="3431292"/>
            <a:ext cx="447619" cy="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27DF7D-7D9B-9566-9E43-33A20693790B}"/>
              </a:ext>
            </a:extLst>
          </p:cNvPr>
          <p:cNvSpPr/>
          <p:nvPr/>
        </p:nvSpPr>
        <p:spPr bwMode="white">
          <a:xfrm>
            <a:off x="1520000" y="5166142"/>
            <a:ext cx="447619" cy="3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7E0C65-2585-4F05-8BF5-5CFE52B60A63}"/>
              </a:ext>
            </a:extLst>
          </p:cNvPr>
          <p:cNvSpPr/>
          <p:nvPr/>
        </p:nvSpPr>
        <p:spPr bwMode="white">
          <a:xfrm>
            <a:off x="4510476" y="5166142"/>
            <a:ext cx="447619" cy="3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4D3FD1B-CC07-8ED3-740A-3D77C9377889}"/>
              </a:ext>
            </a:extLst>
          </p:cNvPr>
          <p:cNvSpPr/>
          <p:nvPr/>
        </p:nvSpPr>
        <p:spPr bwMode="white">
          <a:xfrm>
            <a:off x="7691428" y="5356785"/>
            <a:ext cx="400001" cy="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26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780242-2603-6D1F-0E88-8418C59253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3612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319F5F-DAF1-89F0-1CCB-22CF466DCBFE}"/>
              </a:ext>
            </a:extLst>
          </p:cNvPr>
          <p:cNvSpPr/>
          <p:nvPr/>
        </p:nvSpPr>
        <p:spPr bwMode="white">
          <a:xfrm>
            <a:off x="2615238" y="911902"/>
            <a:ext cx="209523" cy="22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DAD0A1-DB5A-A33B-A438-E8D740461DEF}"/>
              </a:ext>
            </a:extLst>
          </p:cNvPr>
          <p:cNvSpPr/>
          <p:nvPr/>
        </p:nvSpPr>
        <p:spPr bwMode="white">
          <a:xfrm>
            <a:off x="5929523" y="921432"/>
            <a:ext cx="209523" cy="2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F765FB-3054-104E-939B-708A0308AB77}"/>
              </a:ext>
            </a:extLst>
          </p:cNvPr>
          <p:cNvSpPr/>
          <p:nvPr/>
        </p:nvSpPr>
        <p:spPr bwMode="white">
          <a:xfrm>
            <a:off x="9443809" y="921432"/>
            <a:ext cx="180952" cy="2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AF623C-A98A-0370-7273-901C25F49145}"/>
              </a:ext>
            </a:extLst>
          </p:cNvPr>
          <p:cNvSpPr/>
          <p:nvPr/>
        </p:nvSpPr>
        <p:spPr bwMode="white">
          <a:xfrm>
            <a:off x="3043809" y="1493274"/>
            <a:ext cx="647619" cy="27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2A1E489-4B66-D538-94E3-0897F5C2BD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648" y="4365104"/>
            <a:ext cx="10800000" cy="2386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75790B-BA51-65CA-12DB-234F25149E96}"/>
              </a:ext>
            </a:extLst>
          </p:cNvPr>
          <p:cNvSpPr/>
          <p:nvPr/>
        </p:nvSpPr>
        <p:spPr bwMode="white">
          <a:xfrm>
            <a:off x="7252457" y="5682461"/>
            <a:ext cx="685714" cy="305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159B631-60B0-0DD6-33EB-DF15EE14BCC2}"/>
              </a:ext>
            </a:extLst>
          </p:cNvPr>
          <p:cNvSpPr/>
          <p:nvPr/>
        </p:nvSpPr>
        <p:spPr bwMode="white">
          <a:xfrm>
            <a:off x="3461981" y="6283863"/>
            <a:ext cx="676190" cy="29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064F791-C3B5-75E2-8F2C-0269CA88280D}"/>
              </a:ext>
            </a:extLst>
          </p:cNvPr>
          <p:cNvSpPr/>
          <p:nvPr/>
        </p:nvSpPr>
        <p:spPr bwMode="white">
          <a:xfrm>
            <a:off x="7700076" y="6283863"/>
            <a:ext cx="990476" cy="29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1" y="2541878"/>
            <a:ext cx="1336193" cy="13191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7648" y="2870188"/>
            <a:ext cx="2776774" cy="6287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43118" y="2408568"/>
            <a:ext cx="1565050" cy="15061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96199" y="2541878"/>
            <a:ext cx="2787861" cy="1249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04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9DBCBB-087D-FE58-57EF-073F376BE9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656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8B20BF-504B-BE10-656C-FC54F2C9CD88}"/>
              </a:ext>
            </a:extLst>
          </p:cNvPr>
          <p:cNvSpPr/>
          <p:nvPr/>
        </p:nvSpPr>
        <p:spPr bwMode="white">
          <a:xfrm>
            <a:off x="10424761" y="1499848"/>
            <a:ext cx="314285" cy="28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BABFA3-565C-124A-2C98-F3FC3BE55C26}"/>
              </a:ext>
            </a:extLst>
          </p:cNvPr>
          <p:cNvSpPr/>
          <p:nvPr/>
        </p:nvSpPr>
        <p:spPr bwMode="white">
          <a:xfrm>
            <a:off x="10424761" y="2101330"/>
            <a:ext cx="314285" cy="28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4ED1B1-4040-CDA3-64E5-841598EC9BD5}"/>
              </a:ext>
            </a:extLst>
          </p:cNvPr>
          <p:cNvSpPr/>
          <p:nvPr/>
        </p:nvSpPr>
        <p:spPr bwMode="white">
          <a:xfrm>
            <a:off x="10462857" y="4039439"/>
            <a:ext cx="276190" cy="21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7365647-BEAA-A76D-D5EC-E13D68EEAF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656" y="4421333"/>
            <a:ext cx="10800000" cy="2329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A3CE78-A9CE-935D-3ABD-44416D5A1915}"/>
              </a:ext>
            </a:extLst>
          </p:cNvPr>
          <p:cNvSpPr/>
          <p:nvPr/>
        </p:nvSpPr>
        <p:spPr bwMode="white">
          <a:xfrm>
            <a:off x="10438751" y="5213876"/>
            <a:ext cx="314285" cy="28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25DACD-A399-295D-5548-A3B0A7628071}"/>
              </a:ext>
            </a:extLst>
          </p:cNvPr>
          <p:cNvSpPr/>
          <p:nvPr/>
        </p:nvSpPr>
        <p:spPr bwMode="white">
          <a:xfrm>
            <a:off x="10438751" y="6054164"/>
            <a:ext cx="314285" cy="28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72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AE9A18-B4CC-000E-EE0C-6988CFA493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9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D50B00-955C-74EB-7F7D-2C2E3D212ADB}"/>
              </a:ext>
            </a:extLst>
          </p:cNvPr>
          <p:cNvSpPr/>
          <p:nvPr/>
        </p:nvSpPr>
        <p:spPr bwMode="white">
          <a:xfrm>
            <a:off x="6653333" y="1811318"/>
            <a:ext cx="238094" cy="23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345F91-6EC9-6AEE-078A-ECD1832A1E7E}"/>
              </a:ext>
            </a:extLst>
          </p:cNvPr>
          <p:cNvSpPr/>
          <p:nvPr/>
        </p:nvSpPr>
        <p:spPr bwMode="white">
          <a:xfrm>
            <a:off x="7291428" y="3404115"/>
            <a:ext cx="228571" cy="2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DEFFE3-EEC8-9790-6FFE-CC430842139A}"/>
              </a:ext>
            </a:extLst>
          </p:cNvPr>
          <p:cNvSpPr/>
          <p:nvPr/>
        </p:nvSpPr>
        <p:spPr bwMode="white">
          <a:xfrm>
            <a:off x="4777142" y="4605867"/>
            <a:ext cx="228571" cy="2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6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698BB5-3228-B9D1-6DE0-8FEAEBC707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7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1B2EB3-5391-4711-2865-81428168CC12}"/>
              </a:ext>
            </a:extLst>
          </p:cNvPr>
          <p:cNvSpPr/>
          <p:nvPr/>
        </p:nvSpPr>
        <p:spPr bwMode="white">
          <a:xfrm>
            <a:off x="7739047" y="1086341"/>
            <a:ext cx="276190" cy="2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F419E26-EE85-D4DE-038D-D0E1DCBB90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63644"/>
            <a:ext cx="10800000" cy="1848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1C4AD3-1258-0C29-71DC-334D192BF27E}"/>
              </a:ext>
            </a:extLst>
          </p:cNvPr>
          <p:cNvSpPr/>
          <p:nvPr/>
        </p:nvSpPr>
        <p:spPr bwMode="white">
          <a:xfrm>
            <a:off x="7758095" y="3497043"/>
            <a:ext cx="228571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93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561E24-2B92-EB65-44DF-C188196577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1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E5158A-7702-7853-5418-47372836A534}"/>
              </a:ext>
            </a:extLst>
          </p:cNvPr>
          <p:cNvSpPr/>
          <p:nvPr/>
        </p:nvSpPr>
        <p:spPr bwMode="white">
          <a:xfrm>
            <a:off x="2567608" y="2996952"/>
            <a:ext cx="7323809" cy="762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711624" y="2996952"/>
            <a:ext cx="2307595" cy="731561"/>
          </a:xfrm>
          <a:prstGeom prst="line">
            <a:avLst/>
          </a:prstGeom>
          <a:ln w="19050">
            <a:solidFill>
              <a:srgbClr val="F408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142228" y="2996952"/>
            <a:ext cx="2355257" cy="731561"/>
          </a:xfrm>
          <a:prstGeom prst="line">
            <a:avLst/>
          </a:prstGeom>
          <a:ln w="19050">
            <a:solidFill>
              <a:srgbClr val="F408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497485" y="2996952"/>
            <a:ext cx="2423323" cy="731561"/>
          </a:xfrm>
          <a:prstGeom prst="line">
            <a:avLst/>
          </a:prstGeom>
          <a:ln w="19050">
            <a:solidFill>
              <a:srgbClr val="F408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711624" y="2996952"/>
            <a:ext cx="7056784" cy="731561"/>
          </a:xfrm>
          <a:prstGeom prst="line">
            <a:avLst/>
          </a:prstGeom>
          <a:ln w="19050">
            <a:solidFill>
              <a:srgbClr val="F408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959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7579A6-BE22-BEC5-EB9D-934D69E3C0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2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895741-2BB0-CD98-1E68-422A459C8A6E}"/>
              </a:ext>
            </a:extLst>
          </p:cNvPr>
          <p:cNvSpPr/>
          <p:nvPr/>
        </p:nvSpPr>
        <p:spPr bwMode="white">
          <a:xfrm>
            <a:off x="1853333" y="4507000"/>
            <a:ext cx="2704761" cy="25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4971" y="2806774"/>
            <a:ext cx="4507013" cy="1437276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063552" y="2806774"/>
            <a:ext cx="0" cy="1525977"/>
          </a:xfrm>
          <a:prstGeom prst="line">
            <a:avLst/>
          </a:prstGeom>
          <a:ln w="19050">
            <a:solidFill>
              <a:srgbClr val="F4089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575720" y="2780928"/>
            <a:ext cx="0" cy="1525977"/>
          </a:xfrm>
          <a:prstGeom prst="line">
            <a:avLst/>
          </a:prstGeom>
          <a:ln w="19050">
            <a:solidFill>
              <a:srgbClr val="F4089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231904" y="2780928"/>
            <a:ext cx="0" cy="1525977"/>
          </a:xfrm>
          <a:prstGeom prst="line">
            <a:avLst/>
          </a:prstGeom>
          <a:ln w="19050">
            <a:solidFill>
              <a:srgbClr val="F4089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112" y="2132856"/>
            <a:ext cx="2520280" cy="2233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693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2023-12-21T15:05:21Z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