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852936"/>
            <a:ext cx="4587348" cy="870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090C7-23FB-8FA0-0B9C-422A5C14D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5546"/>
            <a:ext cx="10272544" cy="613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912907E-8098-BD21-5D16-1244BF4E9D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9" t="7123" r="12885" b="23748"/>
          <a:stretch/>
        </p:blipFill>
        <p:spPr>
          <a:xfrm>
            <a:off x="7104112" y="260649"/>
            <a:ext cx="2079229" cy="23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85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2907E-8098-BD21-5D16-1244BF4E9D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4832C-8822-C6E8-DABD-4ED237187644}"/>
              </a:ext>
            </a:extLst>
          </p:cNvPr>
          <p:cNvSpPr/>
          <p:nvPr/>
        </p:nvSpPr>
        <p:spPr bwMode="white">
          <a:xfrm>
            <a:off x="681904" y="1353383"/>
            <a:ext cx="2933333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1BEECD-7CDD-211C-4309-04F316602A25}"/>
              </a:ext>
            </a:extLst>
          </p:cNvPr>
          <p:cNvSpPr/>
          <p:nvPr/>
        </p:nvSpPr>
        <p:spPr bwMode="white">
          <a:xfrm>
            <a:off x="681904" y="2478465"/>
            <a:ext cx="6371428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F605E-8EC8-FC4E-E72C-0961540502A2}"/>
              </a:ext>
            </a:extLst>
          </p:cNvPr>
          <p:cNvSpPr/>
          <p:nvPr/>
        </p:nvSpPr>
        <p:spPr bwMode="white">
          <a:xfrm>
            <a:off x="681904" y="3594013"/>
            <a:ext cx="4780952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847BB1-9FE9-E804-995E-BEDC9FA1E8C8}"/>
              </a:ext>
            </a:extLst>
          </p:cNvPr>
          <p:cNvSpPr/>
          <p:nvPr/>
        </p:nvSpPr>
        <p:spPr bwMode="white">
          <a:xfrm>
            <a:off x="681904" y="4433057"/>
            <a:ext cx="8654456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7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45E2B-4548-C761-A7FB-287EA46B3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94936"/>
            <a:ext cx="7752264" cy="620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BA767-5F7F-1101-B076-86F0648A89A1}"/>
              </a:ext>
            </a:extLst>
          </p:cNvPr>
          <p:cNvSpPr/>
          <p:nvPr/>
        </p:nvSpPr>
        <p:spPr bwMode="white">
          <a:xfrm>
            <a:off x="3935760" y="3501008"/>
            <a:ext cx="864096" cy="4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47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09A52-34F2-D149-4412-1DBA549AE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55280-750A-C1F6-1C6D-6FFC35620BE5}"/>
              </a:ext>
            </a:extLst>
          </p:cNvPr>
          <p:cNvSpPr/>
          <p:nvPr/>
        </p:nvSpPr>
        <p:spPr bwMode="white">
          <a:xfrm>
            <a:off x="2777142" y="1468058"/>
            <a:ext cx="714285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9D0BF7-32DF-40C6-EC21-6B42EA359D2B}"/>
              </a:ext>
            </a:extLst>
          </p:cNvPr>
          <p:cNvSpPr/>
          <p:nvPr/>
        </p:nvSpPr>
        <p:spPr bwMode="white">
          <a:xfrm>
            <a:off x="9072380" y="2412477"/>
            <a:ext cx="800000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172E8-ACE8-2EAC-E936-6D679E8D506F}"/>
              </a:ext>
            </a:extLst>
          </p:cNvPr>
          <p:cNvSpPr/>
          <p:nvPr/>
        </p:nvSpPr>
        <p:spPr bwMode="white">
          <a:xfrm>
            <a:off x="1129523" y="2555571"/>
            <a:ext cx="714285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CF9FA-1DB5-4300-DD3C-D5F253B49275}"/>
              </a:ext>
            </a:extLst>
          </p:cNvPr>
          <p:cNvSpPr/>
          <p:nvPr/>
        </p:nvSpPr>
        <p:spPr bwMode="white">
          <a:xfrm>
            <a:off x="8760296" y="3271040"/>
            <a:ext cx="1512168" cy="267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AF1A75-6CAB-30D9-FAD1-36C84858AF3F}"/>
              </a:ext>
            </a:extLst>
          </p:cNvPr>
          <p:cNvSpPr/>
          <p:nvPr/>
        </p:nvSpPr>
        <p:spPr bwMode="white">
          <a:xfrm>
            <a:off x="2986666" y="5207577"/>
            <a:ext cx="800000" cy="35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8ABC86-331A-8A0E-7640-CA46AA0E30FB}"/>
              </a:ext>
            </a:extLst>
          </p:cNvPr>
          <p:cNvSpPr/>
          <p:nvPr/>
        </p:nvSpPr>
        <p:spPr bwMode="white">
          <a:xfrm>
            <a:off x="6720000" y="5159879"/>
            <a:ext cx="923809" cy="41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6E4AB-BE79-9DE8-9381-CB0605E89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5309"/>
            <a:ext cx="9192424" cy="607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B5CDB-A670-8E20-4811-64F275CA2945}"/>
              </a:ext>
            </a:extLst>
          </p:cNvPr>
          <p:cNvSpPr/>
          <p:nvPr/>
        </p:nvSpPr>
        <p:spPr bwMode="white">
          <a:xfrm>
            <a:off x="3720278" y="2132856"/>
            <a:ext cx="1007569" cy="66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B77AB2-553B-EC7F-C044-5C25AD172B31}"/>
              </a:ext>
            </a:extLst>
          </p:cNvPr>
          <p:cNvSpPr/>
          <p:nvPr/>
        </p:nvSpPr>
        <p:spPr bwMode="white">
          <a:xfrm>
            <a:off x="7900449" y="2132856"/>
            <a:ext cx="941258" cy="62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CA9E95-6B9C-669E-866E-BD9E722CAE09}"/>
              </a:ext>
            </a:extLst>
          </p:cNvPr>
          <p:cNvSpPr/>
          <p:nvPr/>
        </p:nvSpPr>
        <p:spPr bwMode="white">
          <a:xfrm>
            <a:off x="1631504" y="3180628"/>
            <a:ext cx="2170414" cy="32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00BE96-6B4E-CDF5-93C6-2A70579C7FAA}"/>
              </a:ext>
            </a:extLst>
          </p:cNvPr>
          <p:cNvSpPr/>
          <p:nvPr/>
        </p:nvSpPr>
        <p:spPr bwMode="white">
          <a:xfrm>
            <a:off x="4799856" y="3180628"/>
            <a:ext cx="2088232" cy="32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4B0C1B-5FD3-F567-1EE4-00864C89B122}"/>
              </a:ext>
            </a:extLst>
          </p:cNvPr>
          <p:cNvSpPr/>
          <p:nvPr/>
        </p:nvSpPr>
        <p:spPr bwMode="white">
          <a:xfrm>
            <a:off x="6989186" y="3489862"/>
            <a:ext cx="2491190" cy="267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1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EDF81-47FE-02FB-2860-CAEC00CC6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E21A54-A122-11E0-4C36-F41874796E12}"/>
              </a:ext>
            </a:extLst>
          </p:cNvPr>
          <p:cNvSpPr/>
          <p:nvPr/>
        </p:nvSpPr>
        <p:spPr bwMode="white">
          <a:xfrm>
            <a:off x="3512582" y="1308797"/>
            <a:ext cx="933333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9FC56-EDFB-F5EC-CEF5-58F4592228F1}"/>
              </a:ext>
            </a:extLst>
          </p:cNvPr>
          <p:cNvSpPr/>
          <p:nvPr/>
        </p:nvSpPr>
        <p:spPr bwMode="white">
          <a:xfrm>
            <a:off x="8426868" y="1308797"/>
            <a:ext cx="904761" cy="4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74D133-D91C-25CF-F94E-34ED5ACCEE83}"/>
              </a:ext>
            </a:extLst>
          </p:cNvPr>
          <p:cNvSpPr/>
          <p:nvPr/>
        </p:nvSpPr>
        <p:spPr bwMode="white">
          <a:xfrm>
            <a:off x="7369724" y="2851954"/>
            <a:ext cx="2878139" cy="310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325220-9B82-46C2-C1F6-75147892CA24}"/>
              </a:ext>
            </a:extLst>
          </p:cNvPr>
          <p:cNvSpPr/>
          <p:nvPr/>
        </p:nvSpPr>
        <p:spPr bwMode="white">
          <a:xfrm>
            <a:off x="1055441" y="2429616"/>
            <a:ext cx="2855720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A816B5-8DA3-4200-BEC3-DFEFD9B575F9}"/>
              </a:ext>
            </a:extLst>
          </p:cNvPr>
          <p:cNvSpPr/>
          <p:nvPr/>
        </p:nvSpPr>
        <p:spPr bwMode="white">
          <a:xfrm>
            <a:off x="4775257" y="2357608"/>
            <a:ext cx="2376264" cy="38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8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4564B-308F-4CCE-EEE2-3B26B046B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80728"/>
            <a:ext cx="10800000" cy="335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8513C-4FC2-D142-A766-5DD1B57AC0C6}"/>
              </a:ext>
            </a:extLst>
          </p:cNvPr>
          <p:cNvSpPr/>
          <p:nvPr/>
        </p:nvSpPr>
        <p:spPr bwMode="white">
          <a:xfrm>
            <a:off x="2058666" y="3005681"/>
            <a:ext cx="485714" cy="54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FFC791-D7EE-5DCC-5E7A-C314D66F6E02}"/>
              </a:ext>
            </a:extLst>
          </p:cNvPr>
          <p:cNvSpPr/>
          <p:nvPr/>
        </p:nvSpPr>
        <p:spPr bwMode="white">
          <a:xfrm>
            <a:off x="3763428" y="3110517"/>
            <a:ext cx="1000000" cy="45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E8A8C-D868-5FEB-6A45-667A46A91956}"/>
              </a:ext>
            </a:extLst>
          </p:cNvPr>
          <p:cNvSpPr/>
          <p:nvPr/>
        </p:nvSpPr>
        <p:spPr bwMode="white">
          <a:xfrm>
            <a:off x="5763428" y="3110517"/>
            <a:ext cx="1504761" cy="45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1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FF63C-AA46-F451-E26A-31946B435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6EAB8C-02F8-8D5C-382A-D91CD825DB23}"/>
              </a:ext>
            </a:extLst>
          </p:cNvPr>
          <p:cNvSpPr/>
          <p:nvPr/>
        </p:nvSpPr>
        <p:spPr bwMode="white">
          <a:xfrm>
            <a:off x="8672380" y="2861229"/>
            <a:ext cx="819047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D3F46C-0732-3E29-B9B8-BA96749C9DAB}"/>
              </a:ext>
            </a:extLst>
          </p:cNvPr>
          <p:cNvSpPr/>
          <p:nvPr/>
        </p:nvSpPr>
        <p:spPr bwMode="white">
          <a:xfrm>
            <a:off x="9900952" y="2861229"/>
            <a:ext cx="838095" cy="3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80C91C-A578-79F6-9B8C-F26378C864C3}"/>
              </a:ext>
            </a:extLst>
          </p:cNvPr>
          <p:cNvSpPr/>
          <p:nvPr/>
        </p:nvSpPr>
        <p:spPr bwMode="white">
          <a:xfrm>
            <a:off x="3758095" y="4979456"/>
            <a:ext cx="809523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080969-F671-95FB-9D4C-EE4058792412}"/>
              </a:ext>
            </a:extLst>
          </p:cNvPr>
          <p:cNvSpPr/>
          <p:nvPr/>
        </p:nvSpPr>
        <p:spPr bwMode="white">
          <a:xfrm>
            <a:off x="4967619" y="4979456"/>
            <a:ext cx="809523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D092D5-DE27-DACD-D932-DAB3755BCA9A}"/>
              </a:ext>
            </a:extLst>
          </p:cNvPr>
          <p:cNvSpPr/>
          <p:nvPr/>
        </p:nvSpPr>
        <p:spPr bwMode="white">
          <a:xfrm>
            <a:off x="6224761" y="4979456"/>
            <a:ext cx="809523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9603A9-49C1-FB9E-53E8-EB0694CCBB4A}"/>
              </a:ext>
            </a:extLst>
          </p:cNvPr>
          <p:cNvSpPr/>
          <p:nvPr/>
        </p:nvSpPr>
        <p:spPr bwMode="white">
          <a:xfrm>
            <a:off x="7462857" y="4979456"/>
            <a:ext cx="809523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01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CF431-4234-EBA3-A9B9-7E9B32FF1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6676"/>
            <a:ext cx="8184312" cy="60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E21CB9-73D6-C1ED-37BE-0C4E98A84FFB}"/>
              </a:ext>
            </a:extLst>
          </p:cNvPr>
          <p:cNvSpPr/>
          <p:nvPr/>
        </p:nvSpPr>
        <p:spPr bwMode="white">
          <a:xfrm>
            <a:off x="1240038" y="5373216"/>
            <a:ext cx="3199778" cy="48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86FB77-72D3-8164-784B-C71C81D18779}"/>
              </a:ext>
            </a:extLst>
          </p:cNvPr>
          <p:cNvSpPr/>
          <p:nvPr/>
        </p:nvSpPr>
        <p:spPr bwMode="white">
          <a:xfrm>
            <a:off x="1267408" y="6165304"/>
            <a:ext cx="5332647" cy="46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2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28A8A-6A1C-52E4-247B-86783AD6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3EAC2-65A7-6CDE-4BC8-1B846E5F7308}"/>
              </a:ext>
            </a:extLst>
          </p:cNvPr>
          <p:cNvSpPr/>
          <p:nvPr/>
        </p:nvSpPr>
        <p:spPr bwMode="white">
          <a:xfrm>
            <a:off x="1448105" y="3312000"/>
            <a:ext cx="5583999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01CFD4-C441-0D3C-CAF6-B0F623025E86}"/>
              </a:ext>
            </a:extLst>
          </p:cNvPr>
          <p:cNvSpPr/>
          <p:nvPr/>
        </p:nvSpPr>
        <p:spPr bwMode="white">
          <a:xfrm>
            <a:off x="1388143" y="4280571"/>
            <a:ext cx="3554865" cy="3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6293DA-222F-3245-9A57-4745FAE2B455}"/>
              </a:ext>
            </a:extLst>
          </p:cNvPr>
          <p:cNvSpPr/>
          <p:nvPr/>
        </p:nvSpPr>
        <p:spPr bwMode="white">
          <a:xfrm>
            <a:off x="1413841" y="5154857"/>
            <a:ext cx="6482359" cy="44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5EEBC8-68FE-6507-A3B4-2C92363E061E}"/>
              </a:ext>
            </a:extLst>
          </p:cNvPr>
          <p:cNvSpPr/>
          <p:nvPr/>
        </p:nvSpPr>
        <p:spPr bwMode="white">
          <a:xfrm>
            <a:off x="1439539" y="6072000"/>
            <a:ext cx="2783931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060848"/>
            <a:ext cx="4824536" cy="239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2023-12-22T11:51:00Z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