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852936"/>
            <a:ext cx="6440965" cy="80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49BD7-F512-58D7-8372-82508ED53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4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F06C3-F6A4-D20D-A659-869B8CE1DA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07332-5AB6-B118-AAC8-16ADDDA419A2}"/>
              </a:ext>
            </a:extLst>
          </p:cNvPr>
          <p:cNvSpPr/>
          <p:nvPr/>
        </p:nvSpPr>
        <p:spPr bwMode="white">
          <a:xfrm>
            <a:off x="1281904" y="1334522"/>
            <a:ext cx="3152380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FD5EE-0C86-A0F3-39A9-D0C24CA0A49E}"/>
              </a:ext>
            </a:extLst>
          </p:cNvPr>
          <p:cNvSpPr/>
          <p:nvPr/>
        </p:nvSpPr>
        <p:spPr bwMode="white">
          <a:xfrm>
            <a:off x="681904" y="2355310"/>
            <a:ext cx="2171428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164880-5CCF-BE01-2022-6B1DC1F4C37E}"/>
              </a:ext>
            </a:extLst>
          </p:cNvPr>
          <p:cNvSpPr/>
          <p:nvPr/>
        </p:nvSpPr>
        <p:spPr bwMode="white">
          <a:xfrm>
            <a:off x="681904" y="3366557"/>
            <a:ext cx="4117952" cy="44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E7EC6E-BBFE-416A-3EE7-E08B0C92EECC}"/>
              </a:ext>
            </a:extLst>
          </p:cNvPr>
          <p:cNvSpPr/>
          <p:nvPr/>
        </p:nvSpPr>
        <p:spPr bwMode="white">
          <a:xfrm>
            <a:off x="681904" y="4368264"/>
            <a:ext cx="9446544" cy="177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8465C1-18E8-E092-F1B9-6BD4F5430128}"/>
              </a:ext>
            </a:extLst>
          </p:cNvPr>
          <p:cNvSpPr/>
          <p:nvPr/>
        </p:nvSpPr>
        <p:spPr bwMode="white">
          <a:xfrm>
            <a:off x="7752184" y="1196752"/>
            <a:ext cx="2808312" cy="261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E6C49BD7-F512-58D7-8372-82508ED53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44018"/>
          <a:stretch/>
        </p:blipFill>
        <p:spPr>
          <a:xfrm>
            <a:off x="4743723" y="1013318"/>
            <a:ext cx="7188633" cy="227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914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A593B-65E2-1D8B-1C75-965415F60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74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A0BE7-4918-B77F-14C9-FC7B8D689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654" y="1124744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9ED47-7E8F-84E4-EF66-7F7AB6498A18}"/>
              </a:ext>
            </a:extLst>
          </p:cNvPr>
          <p:cNvSpPr/>
          <p:nvPr/>
        </p:nvSpPr>
        <p:spPr bwMode="white">
          <a:xfrm>
            <a:off x="1381558" y="1830080"/>
            <a:ext cx="552380" cy="153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F330E8-AB27-0EF7-BD3B-95F6B6328225}"/>
              </a:ext>
            </a:extLst>
          </p:cNvPr>
          <p:cNvSpPr/>
          <p:nvPr/>
        </p:nvSpPr>
        <p:spPr bwMode="white">
          <a:xfrm>
            <a:off x="2600606" y="3974684"/>
            <a:ext cx="1342857" cy="4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7794F0-E579-427D-3804-051FA8C2D77C}"/>
              </a:ext>
            </a:extLst>
          </p:cNvPr>
          <p:cNvSpPr/>
          <p:nvPr/>
        </p:nvSpPr>
        <p:spPr bwMode="white">
          <a:xfrm>
            <a:off x="1381558" y="4946904"/>
            <a:ext cx="5054056" cy="4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E7B5A-D6BA-D9DA-9BF9-E035EF133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96752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3D7CB-CE0B-4CC0-7354-F39C2CF637D2}"/>
              </a:ext>
            </a:extLst>
          </p:cNvPr>
          <p:cNvSpPr/>
          <p:nvPr/>
        </p:nvSpPr>
        <p:spPr bwMode="white">
          <a:xfrm>
            <a:off x="1353904" y="2007106"/>
            <a:ext cx="561904" cy="13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44710-5015-79D3-0CDA-EB6E7FF0840F}"/>
              </a:ext>
            </a:extLst>
          </p:cNvPr>
          <p:cNvSpPr/>
          <p:nvPr/>
        </p:nvSpPr>
        <p:spPr bwMode="white">
          <a:xfrm>
            <a:off x="4639619" y="4123560"/>
            <a:ext cx="1352380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98A721-53FF-B36F-0268-2BEEF4CB2D3C}"/>
              </a:ext>
            </a:extLst>
          </p:cNvPr>
          <p:cNvSpPr/>
          <p:nvPr/>
        </p:nvSpPr>
        <p:spPr bwMode="white">
          <a:xfrm>
            <a:off x="1353904" y="5105519"/>
            <a:ext cx="4982048" cy="4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0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9507D-3945-C81F-3FCF-F4654FCC2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89777"/>
            <a:ext cx="9671724" cy="417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7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FDFAF-7EC9-844C-9580-FD7F90B25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7204"/>
            <a:ext cx="9984512" cy="604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10B51B-D7CE-9380-3261-F77637DFF439}"/>
              </a:ext>
            </a:extLst>
          </p:cNvPr>
          <p:cNvSpPr/>
          <p:nvPr/>
        </p:nvSpPr>
        <p:spPr bwMode="white">
          <a:xfrm>
            <a:off x="1634494" y="4213049"/>
            <a:ext cx="3597410" cy="55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5ADEA4-C617-89AF-A97F-E2F8904EA78C}"/>
              </a:ext>
            </a:extLst>
          </p:cNvPr>
          <p:cNvSpPr/>
          <p:nvPr/>
        </p:nvSpPr>
        <p:spPr bwMode="white">
          <a:xfrm>
            <a:off x="1634494" y="5085184"/>
            <a:ext cx="4965562" cy="58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2B3A24-7708-A6BA-3F60-0874B2E89B18}"/>
              </a:ext>
            </a:extLst>
          </p:cNvPr>
          <p:cNvSpPr/>
          <p:nvPr/>
        </p:nvSpPr>
        <p:spPr bwMode="white">
          <a:xfrm>
            <a:off x="1659664" y="5992006"/>
            <a:ext cx="8108744" cy="56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00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CD99D-2740-BDEB-4349-1B1AD284F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6045"/>
            <a:ext cx="9552464" cy="605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C5B303-CD15-59FF-E20A-975AC013B418}"/>
              </a:ext>
            </a:extLst>
          </p:cNvPr>
          <p:cNvSpPr/>
          <p:nvPr/>
        </p:nvSpPr>
        <p:spPr bwMode="white">
          <a:xfrm>
            <a:off x="1617346" y="5229201"/>
            <a:ext cx="3398534" cy="5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B854E7-07D2-3CB6-F80E-B2CBCB008E1D}"/>
              </a:ext>
            </a:extLst>
          </p:cNvPr>
          <p:cNvSpPr/>
          <p:nvPr/>
        </p:nvSpPr>
        <p:spPr bwMode="white">
          <a:xfrm>
            <a:off x="1617346" y="6165305"/>
            <a:ext cx="3182510" cy="4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8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C5D42-27E8-0279-DED7-B74968D14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009112" cy="50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A8BEE10-19D2-1F58-D8AB-6AE472F828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4" r="10885" b="5208"/>
          <a:stretch/>
        </p:blipFill>
        <p:spPr>
          <a:xfrm>
            <a:off x="7464152" y="4365104"/>
            <a:ext cx="2376264" cy="233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056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BEE10-19D2-1F58-D8AB-6AE472F82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F7EF61-0DEC-B831-350F-2D3723B25E40}"/>
              </a:ext>
            </a:extLst>
          </p:cNvPr>
          <p:cNvSpPr/>
          <p:nvPr/>
        </p:nvSpPr>
        <p:spPr bwMode="white">
          <a:xfrm>
            <a:off x="681904" y="1286784"/>
            <a:ext cx="3457142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DEEF5C-36B5-1330-5DB0-0686BE01634B}"/>
              </a:ext>
            </a:extLst>
          </p:cNvPr>
          <p:cNvSpPr/>
          <p:nvPr/>
        </p:nvSpPr>
        <p:spPr bwMode="white">
          <a:xfrm>
            <a:off x="681904" y="2307448"/>
            <a:ext cx="5198072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FAF05A-932C-93F9-E41E-79893DB2AB1D}"/>
              </a:ext>
            </a:extLst>
          </p:cNvPr>
          <p:cNvSpPr/>
          <p:nvPr/>
        </p:nvSpPr>
        <p:spPr bwMode="white">
          <a:xfrm>
            <a:off x="623392" y="3318573"/>
            <a:ext cx="5760640" cy="147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58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2023-12-22T16:37:14Z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