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93BA9-8DFE-7436-0250-BC5A0432EF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3791744" y="2852936"/>
            <a:ext cx="4799936" cy="75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41C06791-A8DF-078C-7B25-CFEAA0075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CB86D1-0B75-07B3-32B6-836E3E7F628D}"/>
              </a:ext>
            </a:extLst>
          </p:cNvPr>
          <p:cNvSpPr/>
          <p:nvPr/>
        </p:nvSpPr>
        <p:spPr bwMode="white">
          <a:xfrm>
            <a:off x="1100952" y="3166906"/>
            <a:ext cx="2714285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AFA6C4-B957-28F8-4C4A-E4DC6B050A7B}"/>
              </a:ext>
            </a:extLst>
          </p:cNvPr>
          <p:cNvSpPr/>
          <p:nvPr/>
        </p:nvSpPr>
        <p:spPr bwMode="white">
          <a:xfrm>
            <a:off x="6777142" y="3166906"/>
            <a:ext cx="2847619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3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D966C-F83C-6299-90C6-7EF6D2827B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CA674-3B47-5471-B824-E64556014905}"/>
              </a:ext>
            </a:extLst>
          </p:cNvPr>
          <p:cNvSpPr/>
          <p:nvPr/>
        </p:nvSpPr>
        <p:spPr bwMode="white">
          <a:xfrm>
            <a:off x="5110476" y="3508965"/>
            <a:ext cx="314285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04A4A-6EC2-3BAC-F029-1461CD47B6BD}"/>
              </a:ext>
            </a:extLst>
          </p:cNvPr>
          <p:cNvSpPr/>
          <p:nvPr/>
        </p:nvSpPr>
        <p:spPr bwMode="white">
          <a:xfrm>
            <a:off x="6472380" y="3508965"/>
            <a:ext cx="304761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A3B004-30D2-BAD1-C8C0-6CFC825A6C82}"/>
              </a:ext>
            </a:extLst>
          </p:cNvPr>
          <p:cNvSpPr/>
          <p:nvPr/>
        </p:nvSpPr>
        <p:spPr bwMode="white">
          <a:xfrm>
            <a:off x="7815238" y="3508965"/>
            <a:ext cx="314284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2F3D9C-492F-B213-4BB8-19EC81F7D7AF}"/>
              </a:ext>
            </a:extLst>
          </p:cNvPr>
          <p:cNvSpPr/>
          <p:nvPr/>
        </p:nvSpPr>
        <p:spPr bwMode="white">
          <a:xfrm>
            <a:off x="9167619" y="3508965"/>
            <a:ext cx="314284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AE5265-9A39-49BA-2525-15F73F28364A}"/>
              </a:ext>
            </a:extLst>
          </p:cNvPr>
          <p:cNvSpPr/>
          <p:nvPr/>
        </p:nvSpPr>
        <p:spPr bwMode="white">
          <a:xfrm>
            <a:off x="5167619" y="4052601"/>
            <a:ext cx="190476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D96553-C6C5-5703-E9AD-451465054575}"/>
              </a:ext>
            </a:extLst>
          </p:cNvPr>
          <p:cNvSpPr/>
          <p:nvPr/>
        </p:nvSpPr>
        <p:spPr bwMode="white">
          <a:xfrm>
            <a:off x="6520000" y="4052601"/>
            <a:ext cx="190476" cy="1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D4ACF0-84A6-93D5-7C33-23F1D8445EC9}"/>
              </a:ext>
            </a:extLst>
          </p:cNvPr>
          <p:cNvSpPr/>
          <p:nvPr/>
        </p:nvSpPr>
        <p:spPr bwMode="white">
          <a:xfrm>
            <a:off x="7834285" y="4052601"/>
            <a:ext cx="266666" cy="1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75A075-DE01-79BB-334D-29E791598737}"/>
              </a:ext>
            </a:extLst>
          </p:cNvPr>
          <p:cNvSpPr/>
          <p:nvPr/>
        </p:nvSpPr>
        <p:spPr bwMode="white">
          <a:xfrm>
            <a:off x="9186666" y="4043063"/>
            <a:ext cx="295237" cy="2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391A47-1B58-B649-D9C6-222F8B4FB088}"/>
              </a:ext>
            </a:extLst>
          </p:cNvPr>
          <p:cNvSpPr/>
          <p:nvPr/>
        </p:nvSpPr>
        <p:spPr bwMode="white">
          <a:xfrm>
            <a:off x="5100952" y="4586699"/>
            <a:ext cx="323809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F71AF9-BC99-72D1-E712-AB7CC7E45360}"/>
              </a:ext>
            </a:extLst>
          </p:cNvPr>
          <p:cNvSpPr/>
          <p:nvPr/>
        </p:nvSpPr>
        <p:spPr bwMode="white">
          <a:xfrm>
            <a:off x="6396190" y="4586699"/>
            <a:ext cx="447619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640AC8-A305-0AAC-CE32-489DD991CE20}"/>
              </a:ext>
            </a:extLst>
          </p:cNvPr>
          <p:cNvSpPr/>
          <p:nvPr/>
        </p:nvSpPr>
        <p:spPr bwMode="white">
          <a:xfrm>
            <a:off x="7748571" y="4586699"/>
            <a:ext cx="447619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A754C5-4D25-90C4-1AA5-7A9F858F5A17}"/>
              </a:ext>
            </a:extLst>
          </p:cNvPr>
          <p:cNvSpPr/>
          <p:nvPr/>
        </p:nvSpPr>
        <p:spPr bwMode="white">
          <a:xfrm>
            <a:off x="9100952" y="4586699"/>
            <a:ext cx="447619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31FCA1-8634-0094-BDC5-8B9CD2DA2077}"/>
              </a:ext>
            </a:extLst>
          </p:cNvPr>
          <p:cNvSpPr/>
          <p:nvPr/>
        </p:nvSpPr>
        <p:spPr bwMode="white">
          <a:xfrm>
            <a:off x="1186666" y="5216171"/>
            <a:ext cx="1628571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95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BEAB7-63C5-48C8-B296-9D5E37745E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C5373-9926-51A7-A64E-A2CA29D22F19}"/>
              </a:ext>
            </a:extLst>
          </p:cNvPr>
          <p:cNvSpPr/>
          <p:nvPr/>
        </p:nvSpPr>
        <p:spPr bwMode="white">
          <a:xfrm>
            <a:off x="1577142" y="2784044"/>
            <a:ext cx="7485713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311E98-FACF-CBE4-36EE-9C6B543E2643}"/>
              </a:ext>
            </a:extLst>
          </p:cNvPr>
          <p:cNvSpPr/>
          <p:nvPr/>
        </p:nvSpPr>
        <p:spPr bwMode="white">
          <a:xfrm>
            <a:off x="1834285" y="3327658"/>
            <a:ext cx="7228570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A645AF-D892-E0FC-3811-F391B26ED353}"/>
              </a:ext>
            </a:extLst>
          </p:cNvPr>
          <p:cNvSpPr/>
          <p:nvPr/>
        </p:nvSpPr>
        <p:spPr bwMode="white">
          <a:xfrm>
            <a:off x="1596190" y="3842660"/>
            <a:ext cx="1238095" cy="2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C2CDB0-EB6A-C1FA-4506-958A4788FF95}"/>
              </a:ext>
            </a:extLst>
          </p:cNvPr>
          <p:cNvSpPr/>
          <p:nvPr/>
        </p:nvSpPr>
        <p:spPr bwMode="white">
          <a:xfrm>
            <a:off x="1596190" y="4357662"/>
            <a:ext cx="7466666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249A37-38D4-AE9B-46B6-A413B314A76F}"/>
              </a:ext>
            </a:extLst>
          </p:cNvPr>
          <p:cNvSpPr/>
          <p:nvPr/>
        </p:nvSpPr>
        <p:spPr bwMode="white">
          <a:xfrm>
            <a:off x="1586666" y="4882202"/>
            <a:ext cx="7605678" cy="27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7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70663-781D-EA4C-10A3-A7ACFFDB9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5B1F5-2A53-6B96-D4F9-A34B37685A30}"/>
              </a:ext>
            </a:extLst>
          </p:cNvPr>
          <p:cNvSpPr/>
          <p:nvPr/>
        </p:nvSpPr>
        <p:spPr bwMode="white">
          <a:xfrm>
            <a:off x="1824760" y="2106066"/>
            <a:ext cx="4775295" cy="31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1617D2-AF4A-66BF-E5CE-68C15AB0CDF0}"/>
              </a:ext>
            </a:extLst>
          </p:cNvPr>
          <p:cNvSpPr/>
          <p:nvPr/>
        </p:nvSpPr>
        <p:spPr bwMode="white">
          <a:xfrm>
            <a:off x="1586666" y="2735044"/>
            <a:ext cx="1104761" cy="2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3EBD41-F41F-73DA-A633-69803DA454E5}"/>
              </a:ext>
            </a:extLst>
          </p:cNvPr>
          <p:cNvSpPr/>
          <p:nvPr/>
        </p:nvSpPr>
        <p:spPr bwMode="white">
          <a:xfrm>
            <a:off x="1586665" y="3230603"/>
            <a:ext cx="5013389" cy="2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4837BD-6285-683D-5B04-298004EBAF08}"/>
              </a:ext>
            </a:extLst>
          </p:cNvPr>
          <p:cNvSpPr/>
          <p:nvPr/>
        </p:nvSpPr>
        <p:spPr bwMode="white">
          <a:xfrm>
            <a:off x="1567618" y="3745221"/>
            <a:ext cx="5176453" cy="8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3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AF83B-F81D-3444-D07C-BC0F3E3FB3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9C182-4020-2574-BE39-E50CE35A5A70}"/>
              </a:ext>
            </a:extLst>
          </p:cNvPr>
          <p:cNvSpPr/>
          <p:nvPr/>
        </p:nvSpPr>
        <p:spPr bwMode="white">
          <a:xfrm>
            <a:off x="5958094" y="1553283"/>
            <a:ext cx="4314369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649DAB-FDAF-B319-CECA-09376E3F9ED2}"/>
              </a:ext>
            </a:extLst>
          </p:cNvPr>
          <p:cNvSpPr/>
          <p:nvPr/>
        </p:nvSpPr>
        <p:spPr bwMode="white">
          <a:xfrm>
            <a:off x="1415238" y="2210803"/>
            <a:ext cx="4032690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F397CE-178E-9E2C-E334-93D931B1E155}"/>
              </a:ext>
            </a:extLst>
          </p:cNvPr>
          <p:cNvSpPr/>
          <p:nvPr/>
        </p:nvSpPr>
        <p:spPr bwMode="white">
          <a:xfrm>
            <a:off x="5958095" y="2172687"/>
            <a:ext cx="4314368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28734E-7556-83B7-1CBA-14D3F179E151}"/>
              </a:ext>
            </a:extLst>
          </p:cNvPr>
          <p:cNvSpPr/>
          <p:nvPr/>
        </p:nvSpPr>
        <p:spPr bwMode="white">
          <a:xfrm>
            <a:off x="1167619" y="2773029"/>
            <a:ext cx="1247619" cy="1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12372B-D73F-84BD-9ABB-582EE0457CCE}"/>
              </a:ext>
            </a:extLst>
          </p:cNvPr>
          <p:cNvSpPr/>
          <p:nvPr/>
        </p:nvSpPr>
        <p:spPr bwMode="white">
          <a:xfrm>
            <a:off x="5958095" y="2725383"/>
            <a:ext cx="1409523" cy="2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9A153D-BC2C-13BA-BC8B-891A6CEFBBDE}"/>
              </a:ext>
            </a:extLst>
          </p:cNvPr>
          <p:cNvSpPr/>
          <p:nvPr/>
        </p:nvSpPr>
        <p:spPr bwMode="white">
          <a:xfrm>
            <a:off x="1167619" y="3268550"/>
            <a:ext cx="4280309" cy="3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295645-EF58-2C17-FE19-4C402CA7147E}"/>
              </a:ext>
            </a:extLst>
          </p:cNvPr>
          <p:cNvSpPr/>
          <p:nvPr/>
        </p:nvSpPr>
        <p:spPr bwMode="white">
          <a:xfrm>
            <a:off x="5977142" y="3211375"/>
            <a:ext cx="4439338" cy="79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44271FB-CF8E-07DC-AAB2-63F02D5F60F3}"/>
              </a:ext>
            </a:extLst>
          </p:cNvPr>
          <p:cNvSpPr/>
          <p:nvPr/>
        </p:nvSpPr>
        <p:spPr bwMode="white">
          <a:xfrm>
            <a:off x="1158094" y="3764072"/>
            <a:ext cx="4289833" cy="87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6862" y="4907584"/>
            <a:ext cx="3887943" cy="171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8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A69CB-7596-B5F8-76B9-4C11DA8D1C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E6C6F-94B4-FFCE-CF71-86E951C08E56}"/>
              </a:ext>
            </a:extLst>
          </p:cNvPr>
          <p:cNvSpPr/>
          <p:nvPr/>
        </p:nvSpPr>
        <p:spPr bwMode="white">
          <a:xfrm>
            <a:off x="1081904" y="2802902"/>
            <a:ext cx="9694616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171BB-A8AD-4356-EB6B-F9223336A3A8}"/>
              </a:ext>
            </a:extLst>
          </p:cNvPr>
          <p:cNvSpPr/>
          <p:nvPr/>
        </p:nvSpPr>
        <p:spPr bwMode="white">
          <a:xfrm>
            <a:off x="1081904" y="3317844"/>
            <a:ext cx="9766624" cy="25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B790D5-D9CA-691A-DCA0-D1F9AAB7FE43}"/>
              </a:ext>
            </a:extLst>
          </p:cNvPr>
          <p:cNvSpPr/>
          <p:nvPr/>
        </p:nvSpPr>
        <p:spPr bwMode="white">
          <a:xfrm>
            <a:off x="1091428" y="3832786"/>
            <a:ext cx="9757100" cy="24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5B8B87-4E78-889C-1B6C-4DDCB04EF223}"/>
              </a:ext>
            </a:extLst>
          </p:cNvPr>
          <p:cNvSpPr/>
          <p:nvPr/>
        </p:nvSpPr>
        <p:spPr bwMode="white">
          <a:xfrm>
            <a:off x="1100952" y="4338192"/>
            <a:ext cx="9747576" cy="31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05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E44EB-B5C0-4A70-EC07-BD378009F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46790-EE1E-25D5-21D6-37A5967340C2}"/>
              </a:ext>
            </a:extLst>
          </p:cNvPr>
          <p:cNvSpPr/>
          <p:nvPr/>
        </p:nvSpPr>
        <p:spPr bwMode="white">
          <a:xfrm>
            <a:off x="1091428" y="2220240"/>
            <a:ext cx="6000000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F395A2-66B7-ABD9-2CC5-D4B098B7A1DA}"/>
              </a:ext>
            </a:extLst>
          </p:cNvPr>
          <p:cNvSpPr/>
          <p:nvPr/>
        </p:nvSpPr>
        <p:spPr bwMode="white">
          <a:xfrm>
            <a:off x="1367618" y="2744309"/>
            <a:ext cx="5723809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8AD918-E1DD-4953-34A7-7A58448E295A}"/>
              </a:ext>
            </a:extLst>
          </p:cNvPr>
          <p:cNvSpPr/>
          <p:nvPr/>
        </p:nvSpPr>
        <p:spPr bwMode="white">
          <a:xfrm>
            <a:off x="1120000" y="3258852"/>
            <a:ext cx="961904" cy="2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CFECDC-C338-0EBF-C138-704B4C789863}"/>
              </a:ext>
            </a:extLst>
          </p:cNvPr>
          <p:cNvSpPr/>
          <p:nvPr/>
        </p:nvSpPr>
        <p:spPr bwMode="white">
          <a:xfrm>
            <a:off x="1120000" y="3763866"/>
            <a:ext cx="5971428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3846E2-3E0F-088E-93B6-0CA6052B14B4}"/>
              </a:ext>
            </a:extLst>
          </p:cNvPr>
          <p:cNvSpPr/>
          <p:nvPr/>
        </p:nvSpPr>
        <p:spPr bwMode="white">
          <a:xfrm>
            <a:off x="1110476" y="4259350"/>
            <a:ext cx="6065644" cy="32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2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CC5FF-9EB3-178E-775B-C6D26617B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320840-6102-93A5-5F05-18173D70A9BC}"/>
              </a:ext>
            </a:extLst>
          </p:cNvPr>
          <p:cNvSpPr/>
          <p:nvPr/>
        </p:nvSpPr>
        <p:spPr bwMode="white">
          <a:xfrm>
            <a:off x="3948571" y="1649296"/>
            <a:ext cx="600000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F85EE-3DA9-3591-32C1-D6ADCEAD6AB1}"/>
              </a:ext>
            </a:extLst>
          </p:cNvPr>
          <p:cNvSpPr/>
          <p:nvPr/>
        </p:nvSpPr>
        <p:spPr bwMode="white">
          <a:xfrm>
            <a:off x="5443809" y="2221659"/>
            <a:ext cx="980952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5B4CA-5668-2E28-01CE-827C66A3F4A1}"/>
              </a:ext>
            </a:extLst>
          </p:cNvPr>
          <p:cNvSpPr/>
          <p:nvPr/>
        </p:nvSpPr>
        <p:spPr bwMode="white">
          <a:xfrm>
            <a:off x="2034285" y="2813102"/>
            <a:ext cx="209523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6352DA-CBB7-0379-EB04-6A937E88AF58}"/>
              </a:ext>
            </a:extLst>
          </p:cNvPr>
          <p:cNvSpPr/>
          <p:nvPr/>
        </p:nvSpPr>
        <p:spPr bwMode="white">
          <a:xfrm>
            <a:off x="4472380" y="3929210"/>
            <a:ext cx="666666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0898A0-6209-FBD4-50B1-848F6E678709}"/>
              </a:ext>
            </a:extLst>
          </p:cNvPr>
          <p:cNvSpPr/>
          <p:nvPr/>
        </p:nvSpPr>
        <p:spPr bwMode="white">
          <a:xfrm>
            <a:off x="5272380" y="4492034"/>
            <a:ext cx="1285714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D57CDE-F153-6FBA-F68A-C912A87BD0FF}"/>
              </a:ext>
            </a:extLst>
          </p:cNvPr>
          <p:cNvSpPr/>
          <p:nvPr/>
        </p:nvSpPr>
        <p:spPr bwMode="white">
          <a:xfrm>
            <a:off x="5891428" y="5064397"/>
            <a:ext cx="980952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04EC3B-E0AA-F15A-28D8-FCDF932789CE}"/>
              </a:ext>
            </a:extLst>
          </p:cNvPr>
          <p:cNvSpPr/>
          <p:nvPr/>
        </p:nvSpPr>
        <p:spPr bwMode="white">
          <a:xfrm>
            <a:off x="6205714" y="5627221"/>
            <a:ext cx="1285714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8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BA724-CCC2-4AE8-6F98-D38F83867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3222D-29CA-F17F-9D75-500212E6DC89}"/>
              </a:ext>
            </a:extLst>
          </p:cNvPr>
          <p:cNvSpPr/>
          <p:nvPr/>
        </p:nvSpPr>
        <p:spPr bwMode="white">
          <a:xfrm>
            <a:off x="3367619" y="1697531"/>
            <a:ext cx="523809" cy="2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23011A-A6A4-E5A9-67BE-A233621EA526}"/>
              </a:ext>
            </a:extLst>
          </p:cNvPr>
          <p:cNvSpPr/>
          <p:nvPr/>
        </p:nvSpPr>
        <p:spPr bwMode="white">
          <a:xfrm>
            <a:off x="8158095" y="1697531"/>
            <a:ext cx="514285" cy="2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CA02F3-B835-4388-DFF8-B33816B7D27E}"/>
              </a:ext>
            </a:extLst>
          </p:cNvPr>
          <p:cNvSpPr/>
          <p:nvPr/>
        </p:nvSpPr>
        <p:spPr bwMode="white">
          <a:xfrm>
            <a:off x="3053333" y="2260772"/>
            <a:ext cx="838095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852A8C-2284-1204-2381-E31A01CC140B}"/>
              </a:ext>
            </a:extLst>
          </p:cNvPr>
          <p:cNvSpPr/>
          <p:nvPr/>
        </p:nvSpPr>
        <p:spPr bwMode="white">
          <a:xfrm>
            <a:off x="6662857" y="2260772"/>
            <a:ext cx="676190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965E9E-B21A-B22E-5330-D22AE65E005D}"/>
              </a:ext>
            </a:extLst>
          </p:cNvPr>
          <p:cNvSpPr/>
          <p:nvPr/>
        </p:nvSpPr>
        <p:spPr bwMode="white">
          <a:xfrm>
            <a:off x="7986666" y="2814466"/>
            <a:ext cx="1542857" cy="27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50BD91-DB0B-AE97-7E5F-7BA798745DF2}"/>
              </a:ext>
            </a:extLst>
          </p:cNvPr>
          <p:cNvSpPr/>
          <p:nvPr/>
        </p:nvSpPr>
        <p:spPr bwMode="white">
          <a:xfrm>
            <a:off x="1881904" y="3377708"/>
            <a:ext cx="904761" cy="27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7CC4FA-61A8-5961-7E19-C28D467674C3}"/>
              </a:ext>
            </a:extLst>
          </p:cNvPr>
          <p:cNvSpPr/>
          <p:nvPr/>
        </p:nvSpPr>
        <p:spPr bwMode="white">
          <a:xfrm>
            <a:off x="2186666" y="4532829"/>
            <a:ext cx="371428" cy="2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5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5EBAF-83DE-A277-4453-727D0054CA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0C180-E8B1-E1C8-8A7B-F46D04E855B7}"/>
              </a:ext>
            </a:extLst>
          </p:cNvPr>
          <p:cNvSpPr/>
          <p:nvPr/>
        </p:nvSpPr>
        <p:spPr bwMode="white">
          <a:xfrm>
            <a:off x="3129523" y="1744057"/>
            <a:ext cx="200000" cy="2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1748D1-F71D-9024-E3E0-455DD394F3E9}"/>
              </a:ext>
            </a:extLst>
          </p:cNvPr>
          <p:cNvSpPr/>
          <p:nvPr/>
        </p:nvSpPr>
        <p:spPr bwMode="white">
          <a:xfrm>
            <a:off x="5634285" y="1744057"/>
            <a:ext cx="371428" cy="2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23507E-5A37-2BDE-7028-6AC940E1DCD0}"/>
              </a:ext>
            </a:extLst>
          </p:cNvPr>
          <p:cNvSpPr/>
          <p:nvPr/>
        </p:nvSpPr>
        <p:spPr bwMode="white">
          <a:xfrm>
            <a:off x="4224761" y="2878313"/>
            <a:ext cx="361904" cy="2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B8374-F204-7E4A-711D-7F4342920DAD}"/>
              </a:ext>
            </a:extLst>
          </p:cNvPr>
          <p:cNvSpPr/>
          <p:nvPr/>
        </p:nvSpPr>
        <p:spPr bwMode="white">
          <a:xfrm>
            <a:off x="7091428" y="2878313"/>
            <a:ext cx="371428" cy="21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461C5F-11A4-401B-49A1-D5C00D9A20CF}"/>
              </a:ext>
            </a:extLst>
          </p:cNvPr>
          <p:cNvSpPr/>
          <p:nvPr/>
        </p:nvSpPr>
        <p:spPr bwMode="white">
          <a:xfrm>
            <a:off x="4539047" y="3545523"/>
            <a:ext cx="361904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0A43DB-3791-FF09-6330-830FCBB70FFD}"/>
              </a:ext>
            </a:extLst>
          </p:cNvPr>
          <p:cNvSpPr/>
          <p:nvPr/>
        </p:nvSpPr>
        <p:spPr bwMode="white">
          <a:xfrm>
            <a:off x="7520000" y="3545523"/>
            <a:ext cx="361904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10FD39-ED65-7E31-49F6-BD59F0D15F0A}"/>
              </a:ext>
            </a:extLst>
          </p:cNvPr>
          <p:cNvSpPr/>
          <p:nvPr/>
        </p:nvSpPr>
        <p:spPr bwMode="white">
          <a:xfrm>
            <a:off x="1424454" y="5153969"/>
            <a:ext cx="476498" cy="32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0A99A7-C608-3C63-7B8C-05D8C61462FB}"/>
              </a:ext>
            </a:extLst>
          </p:cNvPr>
          <p:cNvSpPr/>
          <p:nvPr/>
        </p:nvSpPr>
        <p:spPr bwMode="white">
          <a:xfrm>
            <a:off x="4586665" y="5229201"/>
            <a:ext cx="447620" cy="27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FAFC67-BAB7-2EFC-9DF1-8FD308F23A3C}"/>
              </a:ext>
            </a:extLst>
          </p:cNvPr>
          <p:cNvSpPr/>
          <p:nvPr/>
        </p:nvSpPr>
        <p:spPr bwMode="white">
          <a:xfrm>
            <a:off x="7710476" y="5375584"/>
            <a:ext cx="314285" cy="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54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7B8AE-DE8E-DC46-A506-728B74748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54C29-39F5-F30D-2311-9B8463340EEE}"/>
              </a:ext>
            </a:extLst>
          </p:cNvPr>
          <p:cNvSpPr/>
          <p:nvPr/>
        </p:nvSpPr>
        <p:spPr bwMode="white">
          <a:xfrm>
            <a:off x="10462857" y="1591698"/>
            <a:ext cx="276190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D88EF1-0544-9404-1163-8C9C232DAF50}"/>
              </a:ext>
            </a:extLst>
          </p:cNvPr>
          <p:cNvSpPr/>
          <p:nvPr/>
        </p:nvSpPr>
        <p:spPr bwMode="white">
          <a:xfrm>
            <a:off x="10462857" y="2096991"/>
            <a:ext cx="276190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68725D-4B88-A379-491F-E69D6B37D1BB}"/>
              </a:ext>
            </a:extLst>
          </p:cNvPr>
          <p:cNvSpPr/>
          <p:nvPr/>
        </p:nvSpPr>
        <p:spPr bwMode="white">
          <a:xfrm>
            <a:off x="10424761" y="2573683"/>
            <a:ext cx="314285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5D5612-95D2-CC57-9B54-88198C8F58A8}"/>
              </a:ext>
            </a:extLst>
          </p:cNvPr>
          <p:cNvSpPr/>
          <p:nvPr/>
        </p:nvSpPr>
        <p:spPr bwMode="white">
          <a:xfrm>
            <a:off x="10462857" y="3603336"/>
            <a:ext cx="276190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395EAE-1C2A-0FEB-C3A9-20C27CD4F4A2}"/>
              </a:ext>
            </a:extLst>
          </p:cNvPr>
          <p:cNvSpPr/>
          <p:nvPr/>
        </p:nvSpPr>
        <p:spPr bwMode="white">
          <a:xfrm>
            <a:off x="10424761" y="4594854"/>
            <a:ext cx="314285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76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B5815-58D7-17D6-2C84-B6673EEA8D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72641-F021-F3B6-2C53-CF03FD0EA23A}"/>
              </a:ext>
            </a:extLst>
          </p:cNvPr>
          <p:cNvSpPr/>
          <p:nvPr/>
        </p:nvSpPr>
        <p:spPr bwMode="white">
          <a:xfrm>
            <a:off x="6424761" y="1582603"/>
            <a:ext cx="228571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00E16-A875-362B-59AC-D0BF886971CE}"/>
              </a:ext>
            </a:extLst>
          </p:cNvPr>
          <p:cNvSpPr/>
          <p:nvPr/>
        </p:nvSpPr>
        <p:spPr bwMode="white">
          <a:xfrm>
            <a:off x="8853333" y="2584376"/>
            <a:ext cx="238095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0A2C0-36C9-A85D-B31C-F53F817FE5DF}"/>
              </a:ext>
            </a:extLst>
          </p:cNvPr>
          <p:cNvSpPr/>
          <p:nvPr/>
        </p:nvSpPr>
        <p:spPr bwMode="white">
          <a:xfrm>
            <a:off x="1958095" y="4101345"/>
            <a:ext cx="228571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70875-4D02-515D-7643-56BE04095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2B6798-961E-F2F5-123F-87CF50B6058A}"/>
              </a:ext>
            </a:extLst>
          </p:cNvPr>
          <p:cNvSpPr/>
          <p:nvPr/>
        </p:nvSpPr>
        <p:spPr bwMode="white">
          <a:xfrm>
            <a:off x="9196190" y="1086529"/>
            <a:ext cx="238095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90E3C-DCFB-DBD4-29CB-E15BBC122560}"/>
              </a:ext>
            </a:extLst>
          </p:cNvPr>
          <p:cNvSpPr/>
          <p:nvPr/>
        </p:nvSpPr>
        <p:spPr bwMode="white">
          <a:xfrm>
            <a:off x="1510476" y="3109887"/>
            <a:ext cx="228571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8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92174-D11A-2EBF-F842-57EABB41F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C20A5-296C-ABE7-7796-73A0D4F8F2C6}"/>
              </a:ext>
            </a:extLst>
          </p:cNvPr>
          <p:cNvSpPr/>
          <p:nvPr/>
        </p:nvSpPr>
        <p:spPr bwMode="white">
          <a:xfrm>
            <a:off x="3910476" y="3834575"/>
            <a:ext cx="200000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4EA1DE-936F-D141-EC5F-A5EAE384F740}"/>
              </a:ext>
            </a:extLst>
          </p:cNvPr>
          <p:cNvSpPr/>
          <p:nvPr/>
        </p:nvSpPr>
        <p:spPr bwMode="white">
          <a:xfrm>
            <a:off x="6748571" y="3834575"/>
            <a:ext cx="352380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F71CC8-E28D-CF5A-B017-0F7E2372953B}"/>
              </a:ext>
            </a:extLst>
          </p:cNvPr>
          <p:cNvSpPr/>
          <p:nvPr/>
        </p:nvSpPr>
        <p:spPr bwMode="white">
          <a:xfrm>
            <a:off x="9577142" y="3834575"/>
            <a:ext cx="333333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8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61856-FD94-C3CD-0E8D-C2C25DCE19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104935"/>
            <a:ext cx="8496944" cy="235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2023-12-21T15:35:02Z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