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86" y="29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852936"/>
            <a:ext cx="6034425" cy="793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8F0F82-EB11-4218-CC3A-16F3F51966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2087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0B7AE0-D05E-CDB3-1ABC-56CF459C2E76}"/>
              </a:ext>
            </a:extLst>
          </p:cNvPr>
          <p:cNvSpPr/>
          <p:nvPr/>
        </p:nvSpPr>
        <p:spPr bwMode="white">
          <a:xfrm>
            <a:off x="7348571" y="1226425"/>
            <a:ext cx="342857" cy="41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A96643-2706-DC71-9BB0-04925C664400}"/>
              </a:ext>
            </a:extLst>
          </p:cNvPr>
          <p:cNvSpPr/>
          <p:nvPr/>
        </p:nvSpPr>
        <p:spPr bwMode="white">
          <a:xfrm>
            <a:off x="7224761" y="1912648"/>
            <a:ext cx="619047" cy="4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91D8183-512B-F450-80DE-A243AC7079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46"/>
          <a:stretch/>
        </p:blipFill>
        <p:spPr>
          <a:xfrm>
            <a:off x="2993724" y="2717921"/>
            <a:ext cx="6054603" cy="3950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9611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7448AD-5BE7-A466-E40F-9787334015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176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5EA0A3-54A4-DB57-9E93-199F71E49797}"/>
              </a:ext>
            </a:extLst>
          </p:cNvPr>
          <p:cNvSpPr/>
          <p:nvPr/>
        </p:nvSpPr>
        <p:spPr bwMode="white">
          <a:xfrm>
            <a:off x="6243809" y="1151211"/>
            <a:ext cx="333333" cy="4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7EC803-D268-BCB7-F670-D3F980A13900}"/>
              </a:ext>
            </a:extLst>
          </p:cNvPr>
          <p:cNvSpPr/>
          <p:nvPr/>
        </p:nvSpPr>
        <p:spPr bwMode="white">
          <a:xfrm>
            <a:off x="6110476" y="1837392"/>
            <a:ext cx="619047" cy="4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91D8183-512B-F450-80DE-A243AC7079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46"/>
          <a:stretch/>
        </p:blipFill>
        <p:spPr>
          <a:xfrm>
            <a:off x="2993724" y="2717921"/>
            <a:ext cx="6054603" cy="3950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291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AD6374-BF25-A041-66B3-C4DDFA7CED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3454"/>
            <a:ext cx="9768488" cy="6128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76FDBB-7D61-30D5-0367-350CC8E67B1B}"/>
              </a:ext>
            </a:extLst>
          </p:cNvPr>
          <p:cNvSpPr/>
          <p:nvPr/>
        </p:nvSpPr>
        <p:spPr bwMode="white">
          <a:xfrm>
            <a:off x="2537593" y="5430437"/>
            <a:ext cx="258425" cy="37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1A214A-118A-D034-F527-E0069F429C78}"/>
              </a:ext>
            </a:extLst>
          </p:cNvPr>
          <p:cNvSpPr/>
          <p:nvPr/>
        </p:nvSpPr>
        <p:spPr bwMode="white">
          <a:xfrm>
            <a:off x="4691140" y="5421818"/>
            <a:ext cx="301496" cy="37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0CD08B-1112-17D3-B2FA-56B661F4ECF8}"/>
              </a:ext>
            </a:extLst>
          </p:cNvPr>
          <p:cNvSpPr/>
          <p:nvPr/>
        </p:nvSpPr>
        <p:spPr bwMode="white">
          <a:xfrm>
            <a:off x="6948057" y="5421818"/>
            <a:ext cx="301496" cy="37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F562D8-D0F4-3923-75D7-19AC4ACF0BCA}"/>
              </a:ext>
            </a:extLst>
          </p:cNvPr>
          <p:cNvSpPr/>
          <p:nvPr/>
        </p:nvSpPr>
        <p:spPr bwMode="white">
          <a:xfrm>
            <a:off x="9006847" y="5421818"/>
            <a:ext cx="301496" cy="37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A8AE34-0735-9DEF-A6EF-D5EC4EA23D1B}"/>
              </a:ext>
            </a:extLst>
          </p:cNvPr>
          <p:cNvSpPr/>
          <p:nvPr/>
        </p:nvSpPr>
        <p:spPr bwMode="white">
          <a:xfrm>
            <a:off x="2391151" y="6051050"/>
            <a:ext cx="559921" cy="37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614A9CE-43EA-ED00-03A7-E5696FD7DC35}"/>
              </a:ext>
            </a:extLst>
          </p:cNvPr>
          <p:cNvSpPr/>
          <p:nvPr/>
        </p:nvSpPr>
        <p:spPr bwMode="white">
          <a:xfrm>
            <a:off x="4570541" y="6051050"/>
            <a:ext cx="559921" cy="37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1BE5686-553C-52C4-69A9-59733EC5E41C}"/>
              </a:ext>
            </a:extLst>
          </p:cNvPr>
          <p:cNvSpPr/>
          <p:nvPr/>
        </p:nvSpPr>
        <p:spPr bwMode="white">
          <a:xfrm>
            <a:off x="6827458" y="6051050"/>
            <a:ext cx="559921" cy="37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4BA073-BE0D-7E23-AE3D-C1C918F820F8}"/>
              </a:ext>
            </a:extLst>
          </p:cNvPr>
          <p:cNvSpPr/>
          <p:nvPr/>
        </p:nvSpPr>
        <p:spPr bwMode="white">
          <a:xfrm>
            <a:off x="8894863" y="6051050"/>
            <a:ext cx="551307" cy="37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32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B61A3E-8380-8874-71E6-23FCAB3A4A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8580"/>
            <a:ext cx="9192424" cy="6083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922521"/>
            <a:ext cx="5904655" cy="185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4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6D2042-1EEA-C406-BECE-E62055EABE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9" y="2816452"/>
            <a:ext cx="6262800" cy="317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572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C3312-9100-2F3E-574A-A8797313D8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749900"/>
            <a:ext cx="4032448" cy="3341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23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DFE78-8752-13DA-600F-1DE86CE59B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2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8C885C-E311-4279-7D20-274900C5E7CB}"/>
              </a:ext>
            </a:extLst>
          </p:cNvPr>
          <p:cNvSpPr/>
          <p:nvPr/>
        </p:nvSpPr>
        <p:spPr bwMode="white">
          <a:xfrm>
            <a:off x="5186666" y="4705988"/>
            <a:ext cx="285714" cy="4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22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C97EC3-4279-CD4F-C5FC-B420C1BC1F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404663"/>
            <a:ext cx="8928992" cy="6275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CF6A6F-E8B9-917F-B51A-7D5772B34473}"/>
              </a:ext>
            </a:extLst>
          </p:cNvPr>
          <p:cNvSpPr/>
          <p:nvPr/>
        </p:nvSpPr>
        <p:spPr bwMode="white">
          <a:xfrm>
            <a:off x="5398462" y="2348880"/>
            <a:ext cx="481514" cy="39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7DD2D4-F587-618C-8196-722C6C0A6954}"/>
              </a:ext>
            </a:extLst>
          </p:cNvPr>
          <p:cNvSpPr/>
          <p:nvPr/>
        </p:nvSpPr>
        <p:spPr bwMode="white">
          <a:xfrm>
            <a:off x="5398462" y="5517232"/>
            <a:ext cx="409506" cy="46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93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BBBD7-C033-3904-6C19-042F083DCC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7536240" cy="6090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6EFD6B-53CD-BD84-DA0B-8D735D3714BC}"/>
              </a:ext>
            </a:extLst>
          </p:cNvPr>
          <p:cNvSpPr/>
          <p:nvPr/>
        </p:nvSpPr>
        <p:spPr bwMode="white">
          <a:xfrm>
            <a:off x="1436466" y="6237312"/>
            <a:ext cx="2643310" cy="46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640795"/>
            <a:ext cx="6696744" cy="4470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00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1F8CCE-901E-666D-C912-C177E6134D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76672"/>
            <a:ext cx="9361040" cy="2830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691D8183-512B-F450-80DE-A243AC7079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46"/>
          <a:stretch/>
        </p:blipFill>
        <p:spPr>
          <a:xfrm>
            <a:off x="4799856" y="2348880"/>
            <a:ext cx="6768752" cy="441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111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8D76C2-CD88-2056-5F82-2ABA9DA01E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7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D07967-8BE4-18EF-35C0-EAF4A410153F}"/>
              </a:ext>
            </a:extLst>
          </p:cNvPr>
          <p:cNvSpPr/>
          <p:nvPr/>
        </p:nvSpPr>
        <p:spPr bwMode="white">
          <a:xfrm>
            <a:off x="8167619" y="1344081"/>
            <a:ext cx="323809" cy="41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269FF2-C354-CF7A-C0FC-8414823603BE}"/>
              </a:ext>
            </a:extLst>
          </p:cNvPr>
          <p:cNvSpPr/>
          <p:nvPr/>
        </p:nvSpPr>
        <p:spPr bwMode="white">
          <a:xfrm>
            <a:off x="8034285" y="2031001"/>
            <a:ext cx="619047" cy="41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91D8183-512B-F450-80DE-A243AC7079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46"/>
          <a:stretch/>
        </p:blipFill>
        <p:spPr>
          <a:xfrm>
            <a:off x="2993724" y="2717921"/>
            <a:ext cx="6054603" cy="3950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257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2023-12-22T17:46:29Z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