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996952"/>
            <a:ext cx="4913872" cy="82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50EF2-E138-B83E-3B9A-AF3FD18F0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ACBAB-C753-1D44-1A21-3832D441CCD5}"/>
              </a:ext>
            </a:extLst>
          </p:cNvPr>
          <p:cNvSpPr/>
          <p:nvPr/>
        </p:nvSpPr>
        <p:spPr bwMode="white">
          <a:xfrm>
            <a:off x="5900952" y="1286610"/>
            <a:ext cx="285714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43C62-86DB-E617-0BED-B85AF84838D6}"/>
              </a:ext>
            </a:extLst>
          </p:cNvPr>
          <p:cNvSpPr/>
          <p:nvPr/>
        </p:nvSpPr>
        <p:spPr bwMode="white">
          <a:xfrm>
            <a:off x="5900952" y="2344847"/>
            <a:ext cx="285714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049B50-71CD-89C2-FD36-F4C160F5D3BE}"/>
              </a:ext>
            </a:extLst>
          </p:cNvPr>
          <p:cNvSpPr/>
          <p:nvPr/>
        </p:nvSpPr>
        <p:spPr bwMode="white">
          <a:xfrm>
            <a:off x="5900952" y="3403084"/>
            <a:ext cx="295238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A7D603-7432-2AED-ACBC-2D4AD9BECE40}"/>
              </a:ext>
            </a:extLst>
          </p:cNvPr>
          <p:cNvSpPr/>
          <p:nvPr/>
        </p:nvSpPr>
        <p:spPr bwMode="white">
          <a:xfrm>
            <a:off x="5891428" y="4461320"/>
            <a:ext cx="295238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1B35BE-925E-F826-3E63-B19ACD70654B}"/>
              </a:ext>
            </a:extLst>
          </p:cNvPr>
          <p:cNvSpPr/>
          <p:nvPr/>
        </p:nvSpPr>
        <p:spPr bwMode="white">
          <a:xfrm>
            <a:off x="5900952" y="5510023"/>
            <a:ext cx="295238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AFD923D-5381-8C62-A7C1-D042D09B9B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14"/>
          <a:stretch/>
        </p:blipFill>
        <p:spPr>
          <a:xfrm>
            <a:off x="7464152" y="1044319"/>
            <a:ext cx="4536504" cy="235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04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514AE-DEE5-120B-C25A-720F923D87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004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D508AE-F5D0-6631-AA2C-F8F25511F797}"/>
              </a:ext>
            </a:extLst>
          </p:cNvPr>
          <p:cNvSpPr/>
          <p:nvPr/>
        </p:nvSpPr>
        <p:spPr bwMode="white">
          <a:xfrm>
            <a:off x="1481904" y="1955973"/>
            <a:ext cx="7895238" cy="45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53097E-F8E4-AC6C-A890-A979E2C4648F}"/>
              </a:ext>
            </a:extLst>
          </p:cNvPr>
          <p:cNvSpPr/>
          <p:nvPr/>
        </p:nvSpPr>
        <p:spPr bwMode="white">
          <a:xfrm>
            <a:off x="1481904" y="2861664"/>
            <a:ext cx="6990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9AFD923D-5381-8C62-A7C1-D042D09B9B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625080"/>
            <a:ext cx="6336704" cy="295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854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7157B-8CFE-51F1-4BB1-F13DFBB376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24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FD923D-5381-8C62-A7C1-D042D09B9B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645024"/>
            <a:ext cx="6624736" cy="308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592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425F5-AE3A-1B32-2A4A-9EA86462F9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506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CC42E3-6C83-92EA-7BF4-E5638C6CD4E3}"/>
              </a:ext>
            </a:extLst>
          </p:cNvPr>
          <p:cNvSpPr/>
          <p:nvPr/>
        </p:nvSpPr>
        <p:spPr bwMode="white">
          <a:xfrm>
            <a:off x="720000" y="993405"/>
            <a:ext cx="7464232" cy="4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D27345-FB0C-AEA9-BE57-A3F03439F357}"/>
              </a:ext>
            </a:extLst>
          </p:cNvPr>
          <p:cNvSpPr/>
          <p:nvPr/>
        </p:nvSpPr>
        <p:spPr bwMode="white">
          <a:xfrm>
            <a:off x="8256240" y="1002935"/>
            <a:ext cx="2111378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E61749-D626-465B-ECC7-A7D0B9EBC96B}"/>
              </a:ext>
            </a:extLst>
          </p:cNvPr>
          <p:cNvSpPr/>
          <p:nvPr/>
        </p:nvSpPr>
        <p:spPr bwMode="white">
          <a:xfrm>
            <a:off x="681904" y="2013035"/>
            <a:ext cx="8150400" cy="50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A83DEF-C0A1-88E9-E85D-6195C0F54B6A}"/>
              </a:ext>
            </a:extLst>
          </p:cNvPr>
          <p:cNvSpPr/>
          <p:nvPr/>
        </p:nvSpPr>
        <p:spPr bwMode="white">
          <a:xfrm>
            <a:off x="8832304" y="2022564"/>
            <a:ext cx="1728192" cy="4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ADF9FBE-0348-4A3F-D386-74480FB5D8F4}"/>
              </a:ext>
            </a:extLst>
          </p:cNvPr>
          <p:cNvSpPr/>
          <p:nvPr/>
        </p:nvSpPr>
        <p:spPr bwMode="white">
          <a:xfrm>
            <a:off x="681904" y="3023134"/>
            <a:ext cx="9685714" cy="5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BCB9EE7-5A1B-8FD2-02E4-29BDE64DBAAB}"/>
              </a:ext>
            </a:extLst>
          </p:cNvPr>
          <p:cNvSpPr/>
          <p:nvPr/>
        </p:nvSpPr>
        <p:spPr bwMode="white">
          <a:xfrm>
            <a:off x="681904" y="4080881"/>
            <a:ext cx="805584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2E37949-5786-206E-4287-EB2615B51B6C}"/>
              </a:ext>
            </a:extLst>
          </p:cNvPr>
          <p:cNvSpPr/>
          <p:nvPr/>
        </p:nvSpPr>
        <p:spPr bwMode="white">
          <a:xfrm>
            <a:off x="9840416" y="4071352"/>
            <a:ext cx="527202" cy="4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54EEC26-CEA5-0117-1860-8BF9099D0F6D}"/>
              </a:ext>
            </a:extLst>
          </p:cNvPr>
          <p:cNvSpPr/>
          <p:nvPr/>
        </p:nvSpPr>
        <p:spPr bwMode="white">
          <a:xfrm>
            <a:off x="681904" y="5100510"/>
            <a:ext cx="2904761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31B170D-7DA2-D634-316D-A37DBD3E76CF}"/>
              </a:ext>
            </a:extLst>
          </p:cNvPr>
          <p:cNvSpPr/>
          <p:nvPr/>
        </p:nvSpPr>
        <p:spPr bwMode="white">
          <a:xfrm>
            <a:off x="3935760" y="5090981"/>
            <a:ext cx="3079478" cy="4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>
            <a:extLst>
              <a:ext uri="{FF2B5EF4-FFF2-40B4-BE49-F238E27FC236}">
                <a16:creationId xmlns:a16="http://schemas.microsoft.com/office/drawing/2014/main" id="{9AFD923D-5381-8C62-A7C1-D042D09B9B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7"/>
          <a:stretch/>
        </p:blipFill>
        <p:spPr>
          <a:xfrm>
            <a:off x="7597656" y="4653135"/>
            <a:ext cx="4114968" cy="21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BCB9EE7-5A1B-8FD2-02E4-29BDE64DBAAB}"/>
              </a:ext>
            </a:extLst>
          </p:cNvPr>
          <p:cNvSpPr/>
          <p:nvPr/>
        </p:nvSpPr>
        <p:spPr bwMode="white">
          <a:xfrm>
            <a:off x="1487488" y="4080881"/>
            <a:ext cx="8352928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9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5" grpId="0" animBg="1"/>
      <p:bldP spid="16" grpId="0" animBg="1"/>
      <p:bldP spid="20" grpId="0" animBg="1"/>
      <p:bldP spid="29" grpId="0" animBg="1"/>
      <p:bldP spid="31" grpId="0" animBg="1"/>
      <p:bldP spid="33" grpId="0" animBg="1"/>
      <p:bldP spid="34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3AB00-63C4-2EAE-B14F-6F0050B4A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28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AF6D5B-CF98-0A2A-C158-B3166BF43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0800000" cy="355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274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61C46-ADFE-D4B3-106F-06EBBEB626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21634"/>
            <a:ext cx="9721080" cy="223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7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3F3AB-5FDB-A564-1CE3-29C8CAB8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319905-2543-CAA6-1F77-98AB966510E9}"/>
              </a:ext>
            </a:extLst>
          </p:cNvPr>
          <p:cNvSpPr/>
          <p:nvPr/>
        </p:nvSpPr>
        <p:spPr bwMode="white">
          <a:xfrm>
            <a:off x="5700952" y="1248487"/>
            <a:ext cx="923809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3F757C-B6A4-ED53-E2EC-26D62A644F32}"/>
              </a:ext>
            </a:extLst>
          </p:cNvPr>
          <p:cNvSpPr/>
          <p:nvPr/>
        </p:nvSpPr>
        <p:spPr bwMode="white">
          <a:xfrm>
            <a:off x="3062857" y="2363973"/>
            <a:ext cx="914285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D2D94A-7E34-43E8-D84B-6F77BD776D9F}"/>
              </a:ext>
            </a:extLst>
          </p:cNvPr>
          <p:cNvSpPr/>
          <p:nvPr/>
        </p:nvSpPr>
        <p:spPr bwMode="white">
          <a:xfrm>
            <a:off x="6615238" y="3479458"/>
            <a:ext cx="619047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3591AC-1686-DF8D-1A88-4BA0EBDC26EF}"/>
              </a:ext>
            </a:extLst>
          </p:cNvPr>
          <p:cNvSpPr/>
          <p:nvPr/>
        </p:nvSpPr>
        <p:spPr bwMode="white">
          <a:xfrm>
            <a:off x="6862857" y="4604477"/>
            <a:ext cx="333333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993512-DDC2-ED4B-2584-8E8FCD884BDB}"/>
              </a:ext>
            </a:extLst>
          </p:cNvPr>
          <p:cNvSpPr/>
          <p:nvPr/>
        </p:nvSpPr>
        <p:spPr bwMode="white">
          <a:xfrm>
            <a:off x="6700952" y="5300464"/>
            <a:ext cx="647620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7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7C628-6818-F845-4A23-E72597975F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25571A-1757-F554-F757-BCE69C4DCC24}"/>
              </a:ext>
            </a:extLst>
          </p:cNvPr>
          <p:cNvSpPr/>
          <p:nvPr/>
        </p:nvSpPr>
        <p:spPr bwMode="white">
          <a:xfrm>
            <a:off x="1520000" y="3403185"/>
            <a:ext cx="8176400" cy="4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86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7B61D-4B2B-DABB-4335-C05ABB1E9C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49"/>
          <a:stretch/>
        </p:blipFill>
        <p:spPr>
          <a:xfrm>
            <a:off x="695400" y="692696"/>
            <a:ext cx="10560576" cy="5335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204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D923D-5381-8C62-A7C1-D042D09B9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708920"/>
            <a:ext cx="8376328" cy="390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27B61D-4B2B-DABB-4335-C05ABB1E9C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51"/>
          <a:stretch/>
        </p:blipFill>
        <p:spPr>
          <a:xfrm>
            <a:off x="745220" y="692696"/>
            <a:ext cx="10535356" cy="2189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106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D0362-42E4-03CC-9C0A-1D3A294B7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BDD64-D6EE-E5B0-50DA-21F29BEEEFA7}"/>
              </a:ext>
            </a:extLst>
          </p:cNvPr>
          <p:cNvSpPr/>
          <p:nvPr/>
        </p:nvSpPr>
        <p:spPr bwMode="white">
          <a:xfrm>
            <a:off x="8291428" y="3648709"/>
            <a:ext cx="257142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26D190-90EE-91B6-56A9-EE6C35CC038D}"/>
              </a:ext>
            </a:extLst>
          </p:cNvPr>
          <p:cNvSpPr/>
          <p:nvPr/>
        </p:nvSpPr>
        <p:spPr bwMode="white">
          <a:xfrm>
            <a:off x="8272380" y="4715583"/>
            <a:ext cx="285715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EC3369-A013-C927-7CE9-E747C904EE51}"/>
              </a:ext>
            </a:extLst>
          </p:cNvPr>
          <p:cNvSpPr/>
          <p:nvPr/>
        </p:nvSpPr>
        <p:spPr bwMode="white">
          <a:xfrm>
            <a:off x="8272380" y="5763405"/>
            <a:ext cx="285715" cy="36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AFD923D-5381-8C62-A7C1-D042D09B9B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188640"/>
            <a:ext cx="4246349" cy="198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12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2023-12-23T03:19:02Z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