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31" r:id="rId6"/>
    <p:sldId id="330" r:id="rId7"/>
    <p:sldId id="329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700808"/>
            <a:ext cx="4046098" cy="14327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73016"/>
            <a:ext cx="6040492" cy="102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7A49D-99E8-5AE9-3D4F-FE919E124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009112" cy="461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89FC88E-19BC-9E8C-56A9-06B0C27B27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3863752" y="4088789"/>
            <a:ext cx="6768752" cy="272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237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1A650-7322-7D9B-2DE6-EC4A297BA3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8"/>
          <a:stretch/>
        </p:blipFill>
        <p:spPr>
          <a:xfrm>
            <a:off x="911424" y="1988840"/>
            <a:ext cx="10800000" cy="469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CA254-E6F5-114F-32D1-F2433B490199}"/>
              </a:ext>
            </a:extLst>
          </p:cNvPr>
          <p:cNvSpPr/>
          <p:nvPr/>
        </p:nvSpPr>
        <p:spPr bwMode="white">
          <a:xfrm>
            <a:off x="4073328" y="3000087"/>
            <a:ext cx="533333" cy="4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09F094-C78C-8E81-9F13-C2AA68562C61}"/>
              </a:ext>
            </a:extLst>
          </p:cNvPr>
          <p:cNvSpPr/>
          <p:nvPr/>
        </p:nvSpPr>
        <p:spPr bwMode="white">
          <a:xfrm>
            <a:off x="4073328" y="3706052"/>
            <a:ext cx="533333" cy="4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98A3AF-599B-020E-DF57-5EC87FD875CD}"/>
              </a:ext>
            </a:extLst>
          </p:cNvPr>
          <p:cNvSpPr/>
          <p:nvPr/>
        </p:nvSpPr>
        <p:spPr bwMode="white">
          <a:xfrm>
            <a:off x="5473328" y="4850860"/>
            <a:ext cx="952380" cy="4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C61F57-125C-5E04-F054-CCCCCF434B3E}"/>
              </a:ext>
            </a:extLst>
          </p:cNvPr>
          <p:cNvSpPr/>
          <p:nvPr/>
        </p:nvSpPr>
        <p:spPr bwMode="white">
          <a:xfrm>
            <a:off x="7978090" y="4869940"/>
            <a:ext cx="495238" cy="44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24559-0550-CFF9-37C8-C092A278FAEA}"/>
              </a:ext>
            </a:extLst>
          </p:cNvPr>
          <p:cNvSpPr/>
          <p:nvPr/>
        </p:nvSpPr>
        <p:spPr bwMode="white">
          <a:xfrm>
            <a:off x="1168566" y="5594986"/>
            <a:ext cx="1323809" cy="47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89FC88E-19BC-9E8C-56A9-06B0C27B27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2999656" y="26444"/>
            <a:ext cx="6192688" cy="249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425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2EB96-1742-D576-00A0-91B6A02C5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6530"/>
            <a:ext cx="8472344" cy="611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576CE1-9C48-B0D3-39E3-7794A3A0B97D}"/>
              </a:ext>
            </a:extLst>
          </p:cNvPr>
          <p:cNvSpPr/>
          <p:nvPr/>
        </p:nvSpPr>
        <p:spPr bwMode="white">
          <a:xfrm>
            <a:off x="2190718" y="5013176"/>
            <a:ext cx="1168978" cy="54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D25190-5784-CFB4-61D4-E5631990855F}"/>
              </a:ext>
            </a:extLst>
          </p:cNvPr>
          <p:cNvSpPr/>
          <p:nvPr/>
        </p:nvSpPr>
        <p:spPr bwMode="white">
          <a:xfrm>
            <a:off x="7176120" y="5013177"/>
            <a:ext cx="1224136" cy="55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1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63E00-36C2-33A6-0F7A-F07CABB35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124"/>
            <a:ext cx="8976400" cy="648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B39D36-081B-4298-5E91-14B4097C2367}"/>
              </a:ext>
            </a:extLst>
          </p:cNvPr>
          <p:cNvSpPr/>
          <p:nvPr/>
        </p:nvSpPr>
        <p:spPr bwMode="white">
          <a:xfrm>
            <a:off x="2168138" y="5949280"/>
            <a:ext cx="543486" cy="4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556999-DCB6-BA28-45E1-96D768617311}"/>
              </a:ext>
            </a:extLst>
          </p:cNvPr>
          <p:cNvSpPr/>
          <p:nvPr/>
        </p:nvSpPr>
        <p:spPr bwMode="white">
          <a:xfrm>
            <a:off x="6528048" y="5949280"/>
            <a:ext cx="576064" cy="4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3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235C7-A33A-0424-FD41-35B51A3EA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28" y="1268760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20FCF-8048-C7EF-3047-BF29A5E432AE}"/>
              </a:ext>
            </a:extLst>
          </p:cNvPr>
          <p:cNvSpPr/>
          <p:nvPr/>
        </p:nvSpPr>
        <p:spPr bwMode="white">
          <a:xfrm>
            <a:off x="2303485" y="4583761"/>
            <a:ext cx="323809" cy="4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891F18-473F-F603-D39F-8AC3E1D27462}"/>
              </a:ext>
            </a:extLst>
          </p:cNvPr>
          <p:cNvSpPr/>
          <p:nvPr/>
        </p:nvSpPr>
        <p:spPr bwMode="white">
          <a:xfrm>
            <a:off x="7560628" y="4583761"/>
            <a:ext cx="619047" cy="4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8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CD48F-2CAB-0C5A-4638-309C77453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9865096" cy="449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CBACCD4-6AB5-7C67-B8E6-399077D90B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7"/>
          <a:stretch/>
        </p:blipFill>
        <p:spPr>
          <a:xfrm>
            <a:off x="6744072" y="3573016"/>
            <a:ext cx="5328592" cy="277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545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E5663-AF39-1296-AC9D-4AC9FC69B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85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C647C-159B-CA56-8ADB-DAFD8988BB79}"/>
              </a:ext>
            </a:extLst>
          </p:cNvPr>
          <p:cNvSpPr/>
          <p:nvPr/>
        </p:nvSpPr>
        <p:spPr bwMode="white">
          <a:xfrm>
            <a:off x="6481904" y="1020973"/>
            <a:ext cx="647619" cy="4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129FCF-070F-5018-8553-C2851A411005}"/>
              </a:ext>
            </a:extLst>
          </p:cNvPr>
          <p:cNvSpPr/>
          <p:nvPr/>
        </p:nvSpPr>
        <p:spPr bwMode="white">
          <a:xfrm>
            <a:off x="5024761" y="2374320"/>
            <a:ext cx="638095" cy="4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9630A8-C02F-6064-F1CF-D1B7296C61EB}"/>
              </a:ext>
            </a:extLst>
          </p:cNvPr>
          <p:cNvSpPr/>
          <p:nvPr/>
        </p:nvSpPr>
        <p:spPr bwMode="white">
          <a:xfrm>
            <a:off x="8234285" y="2307605"/>
            <a:ext cx="1152380" cy="5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CBACCD4-6AB5-7C67-B8E6-399077D90B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2"/>
          <a:stretch/>
        </p:blipFill>
        <p:spPr>
          <a:xfrm>
            <a:off x="5061557" y="3127236"/>
            <a:ext cx="6651067" cy="352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44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1F660-2A83-3C7A-7920-C2A68B04D2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0648"/>
            <a:ext cx="9793088" cy="525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C14D0BE-CE8F-9993-F1CC-B852433E4A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00"/>
          <a:stretch/>
        </p:blipFill>
        <p:spPr>
          <a:xfrm>
            <a:off x="1478833" y="5993609"/>
            <a:ext cx="9793088" cy="83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EDFEEF-BBCC-DC21-BF75-2C815C70B7CF}"/>
              </a:ext>
            </a:extLst>
          </p:cNvPr>
          <p:cNvSpPr/>
          <p:nvPr/>
        </p:nvSpPr>
        <p:spPr bwMode="white">
          <a:xfrm>
            <a:off x="1415480" y="6022514"/>
            <a:ext cx="8712968" cy="57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C14D0BE-CE8F-9993-F1CC-B852433E4A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7" r="10294" b="35081"/>
          <a:stretch/>
        </p:blipFill>
        <p:spPr>
          <a:xfrm>
            <a:off x="4727848" y="4413156"/>
            <a:ext cx="6768752" cy="155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598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