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F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772816"/>
            <a:ext cx="6220354" cy="12501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645024"/>
            <a:ext cx="4289199" cy="843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3A28F-6B79-C3B7-5B64-9811C1D83B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9264432" cy="3553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05DB1A2-BA14-F5F6-CFA8-9DAF334C72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0"/>
          <a:stretch/>
        </p:blipFill>
        <p:spPr>
          <a:xfrm>
            <a:off x="4895483" y="1353402"/>
            <a:ext cx="7056784" cy="550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8650C6-08E6-4D0C-8AA7-BC643FE4A009}"/>
              </a:ext>
            </a:extLst>
          </p:cNvPr>
          <p:cNvSpPr/>
          <p:nvPr/>
        </p:nvSpPr>
        <p:spPr bwMode="white">
          <a:xfrm>
            <a:off x="5255608" y="6042002"/>
            <a:ext cx="408344" cy="41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3DBDAD-3DFE-10CD-7381-6CF3B7241961}"/>
              </a:ext>
            </a:extLst>
          </p:cNvPr>
          <p:cNvSpPr/>
          <p:nvPr/>
        </p:nvSpPr>
        <p:spPr bwMode="white">
          <a:xfrm>
            <a:off x="9547960" y="6042001"/>
            <a:ext cx="1012536" cy="41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3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AC0A7-C17D-BEC3-5539-20374C1918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479" y="836712"/>
            <a:ext cx="9909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69C4F8-CCD7-079B-8089-B2EB249C9B13}"/>
              </a:ext>
            </a:extLst>
          </p:cNvPr>
          <p:cNvSpPr/>
          <p:nvPr/>
        </p:nvSpPr>
        <p:spPr bwMode="white">
          <a:xfrm>
            <a:off x="5655561" y="5381780"/>
            <a:ext cx="594221" cy="38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89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A9CE8-F39F-B83F-6B9A-6381895E6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8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A56202-17E7-D8CB-85EF-C6D9822725BC}"/>
              </a:ext>
            </a:extLst>
          </p:cNvPr>
          <p:cNvSpPr/>
          <p:nvPr/>
        </p:nvSpPr>
        <p:spPr bwMode="white">
          <a:xfrm>
            <a:off x="4534780" y="5725572"/>
            <a:ext cx="511629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796964-82B7-AFEA-154C-ADA55B45EE1E}"/>
              </a:ext>
            </a:extLst>
          </p:cNvPr>
          <p:cNvSpPr/>
          <p:nvPr/>
        </p:nvSpPr>
        <p:spPr bwMode="white">
          <a:xfrm>
            <a:off x="9309988" y="5725572"/>
            <a:ext cx="511630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89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3CB9D-6511-CCFB-0E24-FA8CDE180D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0800000" cy="45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69610-6C80-74E9-8776-13E5B5D3F07E}"/>
              </a:ext>
            </a:extLst>
          </p:cNvPr>
          <p:cNvSpPr/>
          <p:nvPr/>
        </p:nvSpPr>
        <p:spPr bwMode="white">
          <a:xfrm>
            <a:off x="4003638" y="4692306"/>
            <a:ext cx="1419690" cy="5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73A065-F344-F7A4-396A-C5233A3282B6}"/>
              </a:ext>
            </a:extLst>
          </p:cNvPr>
          <p:cNvSpPr/>
          <p:nvPr/>
        </p:nvSpPr>
        <p:spPr bwMode="white">
          <a:xfrm>
            <a:off x="9365543" y="4692306"/>
            <a:ext cx="542857" cy="5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2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2661" y="1366431"/>
            <a:ext cx="4379563" cy="548018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A3789A0-95E9-F254-D782-96718FA9D9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680"/>
            <a:ext cx="9051801" cy="108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9" name="直接连接符 8"/>
          <p:cNvCxnSpPr/>
          <p:nvPr/>
        </p:nvCxnSpPr>
        <p:spPr>
          <a:xfrm>
            <a:off x="4727848" y="1916832"/>
            <a:ext cx="2088232" cy="2160240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871864" y="1916832"/>
            <a:ext cx="1944216" cy="1080120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871864" y="4112316"/>
            <a:ext cx="1944216" cy="2197004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087888" y="2996952"/>
            <a:ext cx="1728192" cy="2160240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015880" y="5301208"/>
            <a:ext cx="1800200" cy="1080120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27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A38D5-872F-9561-57BE-6567216F1B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CB3220-EC73-7B3C-41BC-A2CE236B8C36}"/>
              </a:ext>
            </a:extLst>
          </p:cNvPr>
          <p:cNvSpPr/>
          <p:nvPr/>
        </p:nvSpPr>
        <p:spPr bwMode="white">
          <a:xfrm>
            <a:off x="5291428" y="2791052"/>
            <a:ext cx="323809" cy="4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7B8300-7D52-8F13-C3A2-1A2BBEF686D4}"/>
              </a:ext>
            </a:extLst>
          </p:cNvPr>
          <p:cNvSpPr/>
          <p:nvPr/>
        </p:nvSpPr>
        <p:spPr bwMode="white">
          <a:xfrm>
            <a:off x="4986666" y="3991056"/>
            <a:ext cx="1257142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082F5C-559D-7E7F-F755-500CF989584A}"/>
              </a:ext>
            </a:extLst>
          </p:cNvPr>
          <p:cNvSpPr/>
          <p:nvPr/>
        </p:nvSpPr>
        <p:spPr bwMode="white">
          <a:xfrm>
            <a:off x="2681904" y="5200583"/>
            <a:ext cx="1257142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22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4DC21-6361-F1A4-0343-90528FFCC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0800000" cy="373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CCE44-5F21-E156-C2E1-6DD59BDE65CD}"/>
              </a:ext>
            </a:extLst>
          </p:cNvPr>
          <p:cNvSpPr/>
          <p:nvPr/>
        </p:nvSpPr>
        <p:spPr bwMode="white">
          <a:xfrm>
            <a:off x="4408979" y="1654671"/>
            <a:ext cx="1247619" cy="4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DE2FF0-95B3-59CE-85D3-3303B9E4CB07}"/>
              </a:ext>
            </a:extLst>
          </p:cNvPr>
          <p:cNvSpPr/>
          <p:nvPr/>
        </p:nvSpPr>
        <p:spPr bwMode="white">
          <a:xfrm>
            <a:off x="4704217" y="2866251"/>
            <a:ext cx="333333" cy="4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EFD9F7-AB35-1BAE-0CF4-8381F46C4B48}"/>
              </a:ext>
            </a:extLst>
          </p:cNvPr>
          <p:cNvSpPr/>
          <p:nvPr/>
        </p:nvSpPr>
        <p:spPr bwMode="white">
          <a:xfrm>
            <a:off x="4408979" y="4077830"/>
            <a:ext cx="1247619" cy="4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51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C39F8-06AC-3650-7DA3-325FD3C45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9856"/>
            <a:ext cx="7752264" cy="611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AE9C8B-8829-8C40-D5F8-04E52D46DBA9}"/>
              </a:ext>
            </a:extLst>
          </p:cNvPr>
          <p:cNvSpPr/>
          <p:nvPr/>
        </p:nvSpPr>
        <p:spPr bwMode="white">
          <a:xfrm>
            <a:off x="5735960" y="5013176"/>
            <a:ext cx="360040" cy="38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3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