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852936"/>
            <a:ext cx="5627884" cy="714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544BB-611F-9C5D-8070-35A3ABA9E6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04664"/>
            <a:ext cx="10585176" cy="5424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323B219-D528-5B0D-34D3-9677C7076B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6067484" y="4437112"/>
            <a:ext cx="5400600" cy="230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661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1FA73-F11C-75A8-8783-D2EAF3968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B98E33-9CA5-AC26-EF94-9DF47D25A818}"/>
              </a:ext>
            </a:extLst>
          </p:cNvPr>
          <p:cNvSpPr/>
          <p:nvPr/>
        </p:nvSpPr>
        <p:spPr bwMode="white">
          <a:xfrm>
            <a:off x="681904" y="1315470"/>
            <a:ext cx="7666666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DC9AF2-DD1C-1B98-6A76-91EB5991E262}"/>
              </a:ext>
            </a:extLst>
          </p:cNvPr>
          <p:cNvSpPr/>
          <p:nvPr/>
        </p:nvSpPr>
        <p:spPr bwMode="white">
          <a:xfrm>
            <a:off x="681904" y="2345883"/>
            <a:ext cx="3037832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4EAD88-F097-66E9-3F97-C01A033806B7}"/>
              </a:ext>
            </a:extLst>
          </p:cNvPr>
          <p:cNvSpPr/>
          <p:nvPr/>
        </p:nvSpPr>
        <p:spPr bwMode="white">
          <a:xfrm>
            <a:off x="681904" y="3366754"/>
            <a:ext cx="7430320" cy="4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48BD4B-3D13-55E9-A133-C7F6918B4CA9}"/>
              </a:ext>
            </a:extLst>
          </p:cNvPr>
          <p:cNvSpPr/>
          <p:nvPr/>
        </p:nvSpPr>
        <p:spPr bwMode="white">
          <a:xfrm>
            <a:off x="681904" y="4387626"/>
            <a:ext cx="8726464" cy="45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C323B219-D528-5B0D-34D3-9677C7076B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7896200" y="1849735"/>
            <a:ext cx="4109282" cy="17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392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F8F01-C6FC-C635-B469-D1627DA41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4526"/>
            <a:ext cx="8904392" cy="612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21FE40-11FB-8482-A32C-DC101790ED18}"/>
              </a:ext>
            </a:extLst>
          </p:cNvPr>
          <p:cNvSpPr/>
          <p:nvPr/>
        </p:nvSpPr>
        <p:spPr bwMode="white">
          <a:xfrm>
            <a:off x="2070776" y="4922768"/>
            <a:ext cx="1613600" cy="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A45DDB-290F-2F9E-543E-C8CD1A0E83B1}"/>
              </a:ext>
            </a:extLst>
          </p:cNvPr>
          <p:cNvSpPr/>
          <p:nvPr/>
        </p:nvSpPr>
        <p:spPr bwMode="white">
          <a:xfrm>
            <a:off x="6403593" y="4922768"/>
            <a:ext cx="1924655" cy="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024DEA-ACFB-DA1E-EAD8-20A06E2F13C8}"/>
              </a:ext>
            </a:extLst>
          </p:cNvPr>
          <p:cNvSpPr/>
          <p:nvPr/>
        </p:nvSpPr>
        <p:spPr bwMode="white">
          <a:xfrm>
            <a:off x="1642660" y="5373216"/>
            <a:ext cx="1861051" cy="36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9C2089-3C2B-3700-8AA7-AA1CABE7F4F3}"/>
              </a:ext>
            </a:extLst>
          </p:cNvPr>
          <p:cNvSpPr/>
          <p:nvPr/>
        </p:nvSpPr>
        <p:spPr bwMode="white">
          <a:xfrm>
            <a:off x="5023292" y="5301208"/>
            <a:ext cx="2440860" cy="44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482CB2-54E4-E328-11EA-A940FEA6A5D7}"/>
              </a:ext>
            </a:extLst>
          </p:cNvPr>
          <p:cNvSpPr/>
          <p:nvPr/>
        </p:nvSpPr>
        <p:spPr bwMode="white">
          <a:xfrm>
            <a:off x="1642661" y="6165304"/>
            <a:ext cx="1140971" cy="36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11E38B-CD5F-4EE8-4800-4EEFCBCD21B8}"/>
              </a:ext>
            </a:extLst>
          </p:cNvPr>
          <p:cNvSpPr/>
          <p:nvPr/>
        </p:nvSpPr>
        <p:spPr bwMode="white">
          <a:xfrm>
            <a:off x="5023292" y="6165304"/>
            <a:ext cx="1504756" cy="36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57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E5040-7F37-3129-89D0-174B52E28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3428A2-6F1F-8178-2F69-F4DD003DCBA7}"/>
              </a:ext>
            </a:extLst>
          </p:cNvPr>
          <p:cNvSpPr/>
          <p:nvPr/>
        </p:nvSpPr>
        <p:spPr bwMode="white">
          <a:xfrm>
            <a:off x="1281904" y="1954916"/>
            <a:ext cx="2800000" cy="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32A4D-22BB-5EB4-10D7-CB488D959E7C}"/>
              </a:ext>
            </a:extLst>
          </p:cNvPr>
          <p:cNvSpPr/>
          <p:nvPr/>
        </p:nvSpPr>
        <p:spPr bwMode="white">
          <a:xfrm>
            <a:off x="6872380" y="1954916"/>
            <a:ext cx="3104761" cy="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BEDE64-B71C-7A30-FF02-EDDAC73878E7}"/>
              </a:ext>
            </a:extLst>
          </p:cNvPr>
          <p:cNvSpPr/>
          <p:nvPr/>
        </p:nvSpPr>
        <p:spPr bwMode="white">
          <a:xfrm>
            <a:off x="681904" y="2489317"/>
            <a:ext cx="2123809" cy="36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6439AF-009D-4EB3-8F22-C836B450636F}"/>
              </a:ext>
            </a:extLst>
          </p:cNvPr>
          <p:cNvSpPr/>
          <p:nvPr/>
        </p:nvSpPr>
        <p:spPr bwMode="white">
          <a:xfrm>
            <a:off x="5081904" y="2479774"/>
            <a:ext cx="2085714" cy="37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82AD2D-F47D-DEC4-E559-27330E114E38}"/>
              </a:ext>
            </a:extLst>
          </p:cNvPr>
          <p:cNvSpPr/>
          <p:nvPr/>
        </p:nvSpPr>
        <p:spPr bwMode="white">
          <a:xfrm>
            <a:off x="681904" y="3510404"/>
            <a:ext cx="1076190" cy="36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C7CF88-0B6C-C015-F69C-1E37B0385579}"/>
              </a:ext>
            </a:extLst>
          </p:cNvPr>
          <p:cNvSpPr/>
          <p:nvPr/>
        </p:nvSpPr>
        <p:spPr bwMode="white">
          <a:xfrm>
            <a:off x="5081904" y="3519947"/>
            <a:ext cx="1295238" cy="353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53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F0A3F-A236-4CEF-55E4-B8C1BE2A53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866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A9EA0-A080-BC69-3910-DBE5B7B7C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3A83A9-B024-EDEC-043A-3EA731561B97}"/>
              </a:ext>
            </a:extLst>
          </p:cNvPr>
          <p:cNvSpPr/>
          <p:nvPr/>
        </p:nvSpPr>
        <p:spPr bwMode="white">
          <a:xfrm>
            <a:off x="1224761" y="1200830"/>
            <a:ext cx="2142857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836005-0EDA-11D3-2EFA-3BDB5B3AAAD6}"/>
              </a:ext>
            </a:extLst>
          </p:cNvPr>
          <p:cNvSpPr/>
          <p:nvPr/>
        </p:nvSpPr>
        <p:spPr bwMode="white">
          <a:xfrm>
            <a:off x="681904" y="2221031"/>
            <a:ext cx="1895238" cy="40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23B647-29B7-A250-2066-7D750019FBEF}"/>
              </a:ext>
            </a:extLst>
          </p:cNvPr>
          <p:cNvSpPr/>
          <p:nvPr/>
        </p:nvSpPr>
        <p:spPr bwMode="white">
          <a:xfrm>
            <a:off x="681904" y="3269837"/>
            <a:ext cx="2114285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6FB522-C5EF-F0B0-870B-E300162D39B4}"/>
              </a:ext>
            </a:extLst>
          </p:cNvPr>
          <p:cNvSpPr/>
          <p:nvPr/>
        </p:nvSpPr>
        <p:spPr bwMode="white">
          <a:xfrm>
            <a:off x="681904" y="4251900"/>
            <a:ext cx="6350200" cy="4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74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587D0-3C4B-8F9F-696E-00D9BA176E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2450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A26FED1-9908-4F69-3721-10DA02C549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/>
        </p:blipFill>
        <p:spPr>
          <a:xfrm>
            <a:off x="2963948" y="3068960"/>
            <a:ext cx="6312104" cy="32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67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5571D-3CCD-B7C4-5968-EF1C1AABF1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0EF76B-6A8D-F15B-0939-4BE32101B2CB}"/>
              </a:ext>
            </a:extLst>
          </p:cNvPr>
          <p:cNvSpPr/>
          <p:nvPr/>
        </p:nvSpPr>
        <p:spPr bwMode="white">
          <a:xfrm>
            <a:off x="1300952" y="1277103"/>
            <a:ext cx="2628571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80CA59-2DE3-DF1A-8D89-52E5099FC5F7}"/>
              </a:ext>
            </a:extLst>
          </p:cNvPr>
          <p:cNvSpPr/>
          <p:nvPr/>
        </p:nvSpPr>
        <p:spPr bwMode="white">
          <a:xfrm>
            <a:off x="681904" y="2316363"/>
            <a:ext cx="1923809" cy="3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CA023D-BF52-0155-E5D3-EF78C095D19C}"/>
              </a:ext>
            </a:extLst>
          </p:cNvPr>
          <p:cNvSpPr/>
          <p:nvPr/>
        </p:nvSpPr>
        <p:spPr bwMode="white">
          <a:xfrm>
            <a:off x="681904" y="3355623"/>
            <a:ext cx="2677792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858AD5-D848-C33A-CFFC-E2785DB8D215}"/>
              </a:ext>
            </a:extLst>
          </p:cNvPr>
          <p:cNvSpPr/>
          <p:nvPr/>
        </p:nvSpPr>
        <p:spPr bwMode="white">
          <a:xfrm>
            <a:off x="681904" y="4375814"/>
            <a:ext cx="2190476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04E9D5-7801-00FA-739A-582AABF628BA}"/>
              </a:ext>
            </a:extLst>
          </p:cNvPr>
          <p:cNvSpPr/>
          <p:nvPr/>
        </p:nvSpPr>
        <p:spPr bwMode="white">
          <a:xfrm>
            <a:off x="681904" y="5348332"/>
            <a:ext cx="1813696" cy="47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2A26FED1-9908-4F69-3721-10DA02C549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/>
        </p:blipFill>
        <p:spPr>
          <a:xfrm>
            <a:off x="5254578" y="1301203"/>
            <a:ext cx="6312104" cy="32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077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7A834-68A8-6789-0522-E4A4FF5F4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0495"/>
            <a:ext cx="8688368" cy="606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42755E-9369-5898-51F7-7D07D16B52F4}"/>
              </a:ext>
            </a:extLst>
          </p:cNvPr>
          <p:cNvSpPr/>
          <p:nvPr/>
        </p:nvSpPr>
        <p:spPr bwMode="white">
          <a:xfrm>
            <a:off x="1681038" y="3717283"/>
            <a:ext cx="2110705" cy="46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83C760-5416-773F-4758-203E5BA9853A}"/>
              </a:ext>
            </a:extLst>
          </p:cNvPr>
          <p:cNvSpPr/>
          <p:nvPr/>
        </p:nvSpPr>
        <p:spPr bwMode="white">
          <a:xfrm>
            <a:off x="1324289" y="4496448"/>
            <a:ext cx="1819383" cy="47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45BB61-AD92-C499-05A9-73AAD3630122}"/>
              </a:ext>
            </a:extLst>
          </p:cNvPr>
          <p:cNvSpPr/>
          <p:nvPr/>
        </p:nvSpPr>
        <p:spPr bwMode="white">
          <a:xfrm>
            <a:off x="1324288" y="5282896"/>
            <a:ext cx="2035407" cy="48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33D378-E750-19B5-5B49-85E06B71B8AB}"/>
              </a:ext>
            </a:extLst>
          </p:cNvPr>
          <p:cNvSpPr/>
          <p:nvPr/>
        </p:nvSpPr>
        <p:spPr bwMode="white">
          <a:xfrm>
            <a:off x="1302448" y="6165304"/>
            <a:ext cx="2993352" cy="39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40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40A3E-05CE-DA2B-81EF-C42675A60B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2AE7A0-6820-2E28-B237-C0EC4ECABF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/>
        </p:blipFill>
        <p:spPr>
          <a:xfrm>
            <a:off x="4655840" y="2132856"/>
            <a:ext cx="7104192" cy="28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C6AEB8D-EB2D-2412-B18F-F7ED3020D83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132856"/>
            <a:ext cx="10800000" cy="389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721FCD-8766-21DE-838E-CEBECC9C2CA5}"/>
              </a:ext>
            </a:extLst>
          </p:cNvPr>
          <p:cNvSpPr/>
          <p:nvPr/>
        </p:nvSpPr>
        <p:spPr bwMode="white">
          <a:xfrm>
            <a:off x="1704217" y="2342517"/>
            <a:ext cx="2409523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EF7BC7-217D-7FBE-C2C5-E2E6C3FBC94D}"/>
              </a:ext>
            </a:extLst>
          </p:cNvPr>
          <p:cNvSpPr/>
          <p:nvPr/>
        </p:nvSpPr>
        <p:spPr bwMode="white">
          <a:xfrm>
            <a:off x="1161360" y="3362236"/>
            <a:ext cx="2152380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FB90ED-C167-46FD-EBFE-B1516B47D2B8}"/>
              </a:ext>
            </a:extLst>
          </p:cNvPr>
          <p:cNvSpPr/>
          <p:nvPr/>
        </p:nvSpPr>
        <p:spPr bwMode="white">
          <a:xfrm>
            <a:off x="1161360" y="4381955"/>
            <a:ext cx="2558376" cy="50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FC557E-CDE9-FA51-410B-922907A8A4AE}"/>
              </a:ext>
            </a:extLst>
          </p:cNvPr>
          <p:cNvSpPr/>
          <p:nvPr/>
        </p:nvSpPr>
        <p:spPr bwMode="white">
          <a:xfrm>
            <a:off x="1161360" y="5301208"/>
            <a:ext cx="4502592" cy="51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78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2023-12-23T03:53:09Z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