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780928"/>
            <a:ext cx="4842640" cy="82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5B1F9-D09E-7ECF-BAE1-5D361ABDA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8897"/>
            <a:ext cx="8904392" cy="617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263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E33B7-CE63-F8F0-1A8B-60558AA40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7263F5-126A-B3A1-3084-7981809D7CFB}"/>
              </a:ext>
            </a:extLst>
          </p:cNvPr>
          <p:cNvSpPr/>
          <p:nvPr/>
        </p:nvSpPr>
        <p:spPr bwMode="white">
          <a:xfrm>
            <a:off x="681904" y="1286888"/>
            <a:ext cx="4514285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C51D03-CE01-4075-8B5C-55EEEBC5C549}"/>
              </a:ext>
            </a:extLst>
          </p:cNvPr>
          <p:cNvSpPr/>
          <p:nvPr/>
        </p:nvSpPr>
        <p:spPr bwMode="white">
          <a:xfrm>
            <a:off x="681904" y="2174302"/>
            <a:ext cx="3990476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37AB4B-B62B-BE5F-6F7C-6F186F80439F}"/>
              </a:ext>
            </a:extLst>
          </p:cNvPr>
          <p:cNvSpPr/>
          <p:nvPr/>
        </p:nvSpPr>
        <p:spPr bwMode="white">
          <a:xfrm>
            <a:off x="681904" y="3014005"/>
            <a:ext cx="6566223" cy="48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44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63B90-D740-CB37-D0CE-B6C97A75B8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B88FA6-F713-CA08-463A-5FBBD284A896}"/>
              </a:ext>
            </a:extLst>
          </p:cNvPr>
          <p:cNvSpPr/>
          <p:nvPr/>
        </p:nvSpPr>
        <p:spPr bwMode="white">
          <a:xfrm>
            <a:off x="3617971" y="5180516"/>
            <a:ext cx="325092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57C8CC-F4B1-F958-F657-C61DE036676D}"/>
              </a:ext>
            </a:extLst>
          </p:cNvPr>
          <p:cNvSpPr/>
          <p:nvPr/>
        </p:nvSpPr>
        <p:spPr bwMode="white">
          <a:xfrm>
            <a:off x="8559384" y="5180516"/>
            <a:ext cx="325092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F247F5-0C82-F9F3-BEA1-EB6325430F0A}"/>
              </a:ext>
            </a:extLst>
          </p:cNvPr>
          <p:cNvSpPr/>
          <p:nvPr/>
        </p:nvSpPr>
        <p:spPr bwMode="white">
          <a:xfrm>
            <a:off x="3915199" y="6137419"/>
            <a:ext cx="334381" cy="39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E7DB8B-2126-F095-49F4-7FF17215B119}"/>
              </a:ext>
            </a:extLst>
          </p:cNvPr>
          <p:cNvSpPr/>
          <p:nvPr/>
        </p:nvSpPr>
        <p:spPr bwMode="white">
          <a:xfrm>
            <a:off x="8559384" y="6137419"/>
            <a:ext cx="325092" cy="39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33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D19AE-8729-1FBF-BAD0-4E72C7CCF3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7D2DFB-987F-D007-AF68-03F1043A722B}"/>
              </a:ext>
            </a:extLst>
          </p:cNvPr>
          <p:cNvSpPr/>
          <p:nvPr/>
        </p:nvSpPr>
        <p:spPr bwMode="white">
          <a:xfrm>
            <a:off x="2577142" y="1334573"/>
            <a:ext cx="333333" cy="41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69CD9-6EDF-169A-F91D-89FBBAEC5064}"/>
              </a:ext>
            </a:extLst>
          </p:cNvPr>
          <p:cNvSpPr/>
          <p:nvPr/>
        </p:nvSpPr>
        <p:spPr bwMode="white">
          <a:xfrm>
            <a:off x="7948571" y="1334573"/>
            <a:ext cx="342857" cy="41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7B536A-2ABF-3582-669C-7BA24412E6E8}"/>
              </a:ext>
            </a:extLst>
          </p:cNvPr>
          <p:cNvSpPr/>
          <p:nvPr/>
        </p:nvSpPr>
        <p:spPr bwMode="white">
          <a:xfrm>
            <a:off x="2881904" y="2326881"/>
            <a:ext cx="342857" cy="41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F0085F-850B-83CA-8A83-CB8701B3C125}"/>
              </a:ext>
            </a:extLst>
          </p:cNvPr>
          <p:cNvSpPr/>
          <p:nvPr/>
        </p:nvSpPr>
        <p:spPr bwMode="white">
          <a:xfrm>
            <a:off x="7643809" y="2326881"/>
            <a:ext cx="333333" cy="41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A6DA0A-5E5D-8637-6695-E5DE54E8D718}"/>
              </a:ext>
            </a:extLst>
          </p:cNvPr>
          <p:cNvSpPr/>
          <p:nvPr/>
        </p:nvSpPr>
        <p:spPr bwMode="white">
          <a:xfrm>
            <a:off x="3005714" y="4111126"/>
            <a:ext cx="780952" cy="43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2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729E0-A85A-F20B-1BCB-93B12BB5AA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0401"/>
            <a:ext cx="8976400" cy="6091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7A6E7F-1660-C67B-5C44-1AEC8367C346}"/>
              </a:ext>
            </a:extLst>
          </p:cNvPr>
          <p:cNvSpPr/>
          <p:nvPr/>
        </p:nvSpPr>
        <p:spPr bwMode="white">
          <a:xfrm>
            <a:off x="6400964" y="1988840"/>
            <a:ext cx="15672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E69E6B-FCDE-78BF-90C2-D1F33EFAA088}"/>
              </a:ext>
            </a:extLst>
          </p:cNvPr>
          <p:cNvSpPr/>
          <p:nvPr/>
        </p:nvSpPr>
        <p:spPr bwMode="white">
          <a:xfrm>
            <a:off x="6023992" y="3212976"/>
            <a:ext cx="2376264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CE69E6B-FCDE-78BF-90C2-D1F33EFAA088}"/>
              </a:ext>
            </a:extLst>
          </p:cNvPr>
          <p:cNvSpPr/>
          <p:nvPr/>
        </p:nvSpPr>
        <p:spPr bwMode="white">
          <a:xfrm>
            <a:off x="6176392" y="6165304"/>
            <a:ext cx="2007840" cy="5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12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4B3F9-DC4D-099C-C1A6-C2BEEE970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6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F3B72F-9C9D-0E20-0C62-2E36DF838CC7}"/>
              </a:ext>
            </a:extLst>
          </p:cNvPr>
          <p:cNvSpPr/>
          <p:nvPr/>
        </p:nvSpPr>
        <p:spPr bwMode="white">
          <a:xfrm>
            <a:off x="7248128" y="1328571"/>
            <a:ext cx="1598682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E850D4-D1E5-EA1A-9A43-5CEE9806B1DA}"/>
              </a:ext>
            </a:extLst>
          </p:cNvPr>
          <p:cNvSpPr/>
          <p:nvPr/>
        </p:nvSpPr>
        <p:spPr bwMode="white">
          <a:xfrm>
            <a:off x="6744072" y="2636912"/>
            <a:ext cx="2592288" cy="269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66FDB7-7CDA-A3D2-6895-D0344E1A477E}"/>
              </a:ext>
            </a:extLst>
          </p:cNvPr>
          <p:cNvSpPr/>
          <p:nvPr/>
        </p:nvSpPr>
        <p:spPr bwMode="white">
          <a:xfrm>
            <a:off x="7503006" y="5936571"/>
            <a:ext cx="1471784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4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5E3C5-0318-ACAA-ED60-23D89F8BFB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1853"/>
            <a:ext cx="10344552" cy="599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E6D40-F75A-26B5-8A9F-2D2D9083B7D0}"/>
              </a:ext>
            </a:extLst>
          </p:cNvPr>
          <p:cNvSpPr/>
          <p:nvPr/>
        </p:nvSpPr>
        <p:spPr bwMode="white">
          <a:xfrm>
            <a:off x="4079776" y="2060848"/>
            <a:ext cx="1008112" cy="64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F90EE7-4DD0-1816-F9AB-17C87C8CD3D2}"/>
              </a:ext>
            </a:extLst>
          </p:cNvPr>
          <p:cNvSpPr/>
          <p:nvPr/>
        </p:nvSpPr>
        <p:spPr bwMode="white">
          <a:xfrm>
            <a:off x="8447664" y="2060848"/>
            <a:ext cx="1104720" cy="62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47EA5D-8FA6-9D1A-458D-C42D81C2EEF6}"/>
              </a:ext>
            </a:extLst>
          </p:cNvPr>
          <p:cNvSpPr/>
          <p:nvPr/>
        </p:nvSpPr>
        <p:spPr bwMode="white">
          <a:xfrm>
            <a:off x="6240016" y="2996952"/>
            <a:ext cx="2376264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4347FAA-DCFC-02F7-E901-B35F532078BA}"/>
              </a:ext>
            </a:extLst>
          </p:cNvPr>
          <p:cNvSpPr/>
          <p:nvPr/>
        </p:nvSpPr>
        <p:spPr bwMode="white">
          <a:xfrm>
            <a:off x="1775520" y="2996952"/>
            <a:ext cx="2520280" cy="367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3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57C1B-63C3-B920-EAA2-EB3CD72CF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800000" cy="51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83683C-DF37-A391-4497-88E1318ECA84}"/>
              </a:ext>
            </a:extLst>
          </p:cNvPr>
          <p:cNvSpPr/>
          <p:nvPr/>
        </p:nvSpPr>
        <p:spPr bwMode="white">
          <a:xfrm>
            <a:off x="3637551" y="1256977"/>
            <a:ext cx="942857" cy="4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69F0E-F076-B302-5665-DD221D2D0BE2}"/>
              </a:ext>
            </a:extLst>
          </p:cNvPr>
          <p:cNvSpPr/>
          <p:nvPr/>
        </p:nvSpPr>
        <p:spPr bwMode="white">
          <a:xfrm>
            <a:off x="8266122" y="1256977"/>
            <a:ext cx="923809" cy="4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181DA3-2215-58FF-75A4-63FA1E0B750A}"/>
              </a:ext>
            </a:extLst>
          </p:cNvPr>
          <p:cNvSpPr/>
          <p:nvPr/>
        </p:nvSpPr>
        <p:spPr bwMode="white">
          <a:xfrm>
            <a:off x="1199457" y="2132856"/>
            <a:ext cx="2592288" cy="381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E046D66-660F-13CE-95CB-C99ABC15A2DD}"/>
              </a:ext>
            </a:extLst>
          </p:cNvPr>
          <p:cNvSpPr/>
          <p:nvPr/>
        </p:nvSpPr>
        <p:spPr bwMode="white">
          <a:xfrm>
            <a:off x="5879977" y="2132857"/>
            <a:ext cx="2448272" cy="381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07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096DE-E8D8-84AD-A070-4EE4E255C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2084"/>
            <a:ext cx="8544352" cy="6129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AD2828-C2C2-65F8-1C62-4936CAC2A63C}"/>
              </a:ext>
            </a:extLst>
          </p:cNvPr>
          <p:cNvSpPr/>
          <p:nvPr/>
        </p:nvSpPr>
        <p:spPr bwMode="white">
          <a:xfrm>
            <a:off x="5519936" y="2636912"/>
            <a:ext cx="2232248" cy="30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47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04425-7054-2C66-43AB-7B7FA56A52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10056520" cy="6132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5A8E77-2931-B487-D264-EDA540E28719}"/>
              </a:ext>
            </a:extLst>
          </p:cNvPr>
          <p:cNvSpPr/>
          <p:nvPr/>
        </p:nvSpPr>
        <p:spPr bwMode="white">
          <a:xfrm>
            <a:off x="5735960" y="1988840"/>
            <a:ext cx="2808312" cy="367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4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2023-12-22T11:32:46Z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