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2996952"/>
            <a:ext cx="4964183" cy="714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1FAE56-79E9-B337-347C-2103AF56CD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0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9142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CEC251-0EEB-0727-AEBB-CA4387FDA8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01103"/>
            <a:ext cx="8256320" cy="6146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BDBB5E-3F14-A515-09BC-68C7AF2D5C5E}"/>
              </a:ext>
            </a:extLst>
          </p:cNvPr>
          <p:cNvSpPr/>
          <p:nvPr/>
        </p:nvSpPr>
        <p:spPr bwMode="white">
          <a:xfrm>
            <a:off x="3503712" y="980728"/>
            <a:ext cx="792088" cy="50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9DA56D-0E4B-87BC-85F5-4310286491D0}"/>
              </a:ext>
            </a:extLst>
          </p:cNvPr>
          <p:cNvSpPr/>
          <p:nvPr/>
        </p:nvSpPr>
        <p:spPr bwMode="white">
          <a:xfrm>
            <a:off x="5375920" y="1988840"/>
            <a:ext cx="1296144" cy="50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23D474-5B0B-4603-8036-8191EE23E918}"/>
              </a:ext>
            </a:extLst>
          </p:cNvPr>
          <p:cNvSpPr/>
          <p:nvPr/>
        </p:nvSpPr>
        <p:spPr bwMode="white">
          <a:xfrm>
            <a:off x="4820281" y="3140968"/>
            <a:ext cx="2067807" cy="338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24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EB67AC-2D7F-10A5-516C-4B1778D9A7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48680"/>
            <a:ext cx="8400336" cy="6186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38FF25-9B81-226C-CA76-7F2C34DE7C99}"/>
              </a:ext>
            </a:extLst>
          </p:cNvPr>
          <p:cNvSpPr/>
          <p:nvPr/>
        </p:nvSpPr>
        <p:spPr bwMode="white">
          <a:xfrm>
            <a:off x="3719736" y="908720"/>
            <a:ext cx="792088" cy="584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ABE118-2662-FFBC-99D3-D6DF4721B9E6}"/>
              </a:ext>
            </a:extLst>
          </p:cNvPr>
          <p:cNvSpPr/>
          <p:nvPr/>
        </p:nvSpPr>
        <p:spPr bwMode="white">
          <a:xfrm>
            <a:off x="7752184" y="1988840"/>
            <a:ext cx="1368152" cy="51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1A63E1-222F-1D1C-CD34-A32330310A2E}"/>
              </a:ext>
            </a:extLst>
          </p:cNvPr>
          <p:cNvSpPr/>
          <p:nvPr/>
        </p:nvSpPr>
        <p:spPr bwMode="white">
          <a:xfrm>
            <a:off x="7392145" y="3140968"/>
            <a:ext cx="1872208" cy="3456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672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2AA2AB-C02F-7782-6CF0-3395E64199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52944"/>
            <a:ext cx="7536240" cy="6179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187711-DAFB-760E-26ED-FCE93F5F6251}"/>
              </a:ext>
            </a:extLst>
          </p:cNvPr>
          <p:cNvSpPr/>
          <p:nvPr/>
        </p:nvSpPr>
        <p:spPr bwMode="white">
          <a:xfrm>
            <a:off x="3143672" y="1772817"/>
            <a:ext cx="864096" cy="56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B926EAC-5C43-E6B6-5D3A-9EB4A87FF6A4}"/>
              </a:ext>
            </a:extLst>
          </p:cNvPr>
          <p:cNvSpPr/>
          <p:nvPr/>
        </p:nvSpPr>
        <p:spPr bwMode="white">
          <a:xfrm>
            <a:off x="6600056" y="1738331"/>
            <a:ext cx="720080" cy="60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0414427-E2FE-7D9D-32E1-D6B8EF170F94}"/>
              </a:ext>
            </a:extLst>
          </p:cNvPr>
          <p:cNvSpPr/>
          <p:nvPr/>
        </p:nvSpPr>
        <p:spPr bwMode="white">
          <a:xfrm>
            <a:off x="2460797" y="2708921"/>
            <a:ext cx="415065" cy="47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DDA1A63-CD66-D7C5-AF30-3768248BA6BA}"/>
              </a:ext>
            </a:extLst>
          </p:cNvPr>
          <p:cNvSpPr/>
          <p:nvPr/>
        </p:nvSpPr>
        <p:spPr bwMode="white">
          <a:xfrm>
            <a:off x="5917613" y="2708922"/>
            <a:ext cx="394411" cy="47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F656513-43EB-AE01-F6EE-D06A8D186BAA}"/>
              </a:ext>
            </a:extLst>
          </p:cNvPr>
          <p:cNvSpPr/>
          <p:nvPr/>
        </p:nvSpPr>
        <p:spPr bwMode="white">
          <a:xfrm>
            <a:off x="1415480" y="3642472"/>
            <a:ext cx="1944216" cy="295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2364FC1-0EFC-B7B9-C2E7-862B262D4A2D}"/>
              </a:ext>
            </a:extLst>
          </p:cNvPr>
          <p:cNvSpPr/>
          <p:nvPr/>
        </p:nvSpPr>
        <p:spPr bwMode="white">
          <a:xfrm>
            <a:off x="4943872" y="3527768"/>
            <a:ext cx="1872208" cy="3204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64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4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8EED26-C517-CB87-9F4B-A64A611B55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9048408" cy="6027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F4EDD3-7FE7-8D0D-766B-0800C220170D}"/>
              </a:ext>
            </a:extLst>
          </p:cNvPr>
          <p:cNvSpPr/>
          <p:nvPr/>
        </p:nvSpPr>
        <p:spPr bwMode="white">
          <a:xfrm>
            <a:off x="3220431" y="908720"/>
            <a:ext cx="1003361" cy="551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91926F-5D06-C260-8E29-8A73DEFE4A5A}"/>
              </a:ext>
            </a:extLst>
          </p:cNvPr>
          <p:cNvSpPr/>
          <p:nvPr/>
        </p:nvSpPr>
        <p:spPr bwMode="white">
          <a:xfrm>
            <a:off x="7392144" y="908720"/>
            <a:ext cx="1008112" cy="551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718F2C-57A0-B94D-68AB-DF9E5F5356F6}"/>
              </a:ext>
            </a:extLst>
          </p:cNvPr>
          <p:cNvSpPr/>
          <p:nvPr/>
        </p:nvSpPr>
        <p:spPr bwMode="white">
          <a:xfrm>
            <a:off x="2423592" y="1988840"/>
            <a:ext cx="432048" cy="425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102F83-E808-67F6-0835-2E31BC7A0F5A}"/>
              </a:ext>
            </a:extLst>
          </p:cNvPr>
          <p:cNvSpPr/>
          <p:nvPr/>
        </p:nvSpPr>
        <p:spPr bwMode="white">
          <a:xfrm>
            <a:off x="6600056" y="1988840"/>
            <a:ext cx="432048" cy="54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D2CF10-5C16-00CD-1418-43247027A2A6}"/>
              </a:ext>
            </a:extLst>
          </p:cNvPr>
          <p:cNvSpPr/>
          <p:nvPr/>
        </p:nvSpPr>
        <p:spPr bwMode="white">
          <a:xfrm>
            <a:off x="1199456" y="2996952"/>
            <a:ext cx="2232248" cy="3672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A6830F7-1A17-CB8B-8CEA-EE4A5B3E1F9F}"/>
              </a:ext>
            </a:extLst>
          </p:cNvPr>
          <p:cNvSpPr/>
          <p:nvPr/>
        </p:nvSpPr>
        <p:spPr bwMode="white">
          <a:xfrm>
            <a:off x="5375920" y="2996952"/>
            <a:ext cx="2160240" cy="367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33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36A240-A7F9-E051-FE1F-A3F822024F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10800000" cy="2474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5AE3AAA7-F54B-684C-39F8-3233207EFC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6"/>
          <a:stretch/>
        </p:blipFill>
        <p:spPr>
          <a:xfrm>
            <a:off x="5580774" y="1840376"/>
            <a:ext cx="6419882" cy="3724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67796F09-337D-EC5F-AFC3-6FD0D35A60F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4725144"/>
            <a:ext cx="10800000" cy="1976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648BF7-4443-ED13-1CFE-B615527C409F}"/>
              </a:ext>
            </a:extLst>
          </p:cNvPr>
          <p:cNvSpPr/>
          <p:nvPr/>
        </p:nvSpPr>
        <p:spPr bwMode="white">
          <a:xfrm>
            <a:off x="1353904" y="5030701"/>
            <a:ext cx="3990476" cy="40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E087ADB-6A79-DD9C-7386-30CE1B5261FA}"/>
              </a:ext>
            </a:extLst>
          </p:cNvPr>
          <p:cNvSpPr/>
          <p:nvPr/>
        </p:nvSpPr>
        <p:spPr bwMode="white">
          <a:xfrm>
            <a:off x="1353904" y="6023762"/>
            <a:ext cx="7622416" cy="43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15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B4291C-55AE-9A8A-351F-4361EF672B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31093"/>
            <a:ext cx="10200536" cy="6100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BC1FF30-C2EC-686C-46A4-0B982951E8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43" r="12218" b="20971"/>
          <a:stretch/>
        </p:blipFill>
        <p:spPr>
          <a:xfrm>
            <a:off x="5879976" y="260648"/>
            <a:ext cx="3816424" cy="232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3993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C1FF30-C2EC-686C-46A4-0B982951E8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10800000" cy="4111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96FD50-33CC-5BB3-80C7-C1C1AEB0CC40}"/>
              </a:ext>
            </a:extLst>
          </p:cNvPr>
          <p:cNvSpPr/>
          <p:nvPr/>
        </p:nvSpPr>
        <p:spPr bwMode="white">
          <a:xfrm>
            <a:off x="1607820" y="1319825"/>
            <a:ext cx="3419047" cy="429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EFAE76-D69F-0B35-AA9C-1B7C889890AE}"/>
              </a:ext>
            </a:extLst>
          </p:cNvPr>
          <p:cNvSpPr/>
          <p:nvPr/>
        </p:nvSpPr>
        <p:spPr bwMode="white">
          <a:xfrm>
            <a:off x="1017344" y="2388184"/>
            <a:ext cx="2152380" cy="352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94DD7AC-B967-C1B1-33DC-D27B1AE7A8B7}"/>
              </a:ext>
            </a:extLst>
          </p:cNvPr>
          <p:cNvSpPr/>
          <p:nvPr/>
        </p:nvSpPr>
        <p:spPr bwMode="white">
          <a:xfrm>
            <a:off x="1017344" y="3389770"/>
            <a:ext cx="2371428" cy="40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587FA09-8823-A688-F575-76D1C70F92ED}"/>
              </a:ext>
            </a:extLst>
          </p:cNvPr>
          <p:cNvSpPr/>
          <p:nvPr/>
        </p:nvSpPr>
        <p:spPr bwMode="white">
          <a:xfrm>
            <a:off x="1017344" y="4372279"/>
            <a:ext cx="6494216" cy="486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356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2023-12-22T11:26:44Z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