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B8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780928"/>
            <a:ext cx="7953206" cy="8615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BA9EB6-E512-95AD-3B9F-3AF7871BDF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44" y="525275"/>
            <a:ext cx="10800000" cy="327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68F863-27C7-6C54-70B6-33B209B84750}"/>
              </a:ext>
            </a:extLst>
          </p:cNvPr>
          <p:cNvSpPr/>
          <p:nvPr/>
        </p:nvSpPr>
        <p:spPr bwMode="white">
          <a:xfrm>
            <a:off x="6125015" y="840189"/>
            <a:ext cx="514285" cy="50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48B409-8FC3-6E90-ADA7-98E2D4C11B89}"/>
              </a:ext>
            </a:extLst>
          </p:cNvPr>
          <p:cNvSpPr/>
          <p:nvPr/>
        </p:nvSpPr>
        <p:spPr bwMode="white">
          <a:xfrm>
            <a:off x="6134539" y="2013963"/>
            <a:ext cx="485714" cy="39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78FC96-156D-2302-725E-AC1C39699718}"/>
              </a:ext>
            </a:extLst>
          </p:cNvPr>
          <p:cNvSpPr/>
          <p:nvPr/>
        </p:nvSpPr>
        <p:spPr bwMode="white">
          <a:xfrm>
            <a:off x="5839301" y="3063679"/>
            <a:ext cx="1104761" cy="50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B1492D5-044F-7EE8-CFD2-B641C0C65A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4"/>
          <a:stretch/>
        </p:blipFill>
        <p:spPr>
          <a:xfrm>
            <a:off x="3441055" y="3753883"/>
            <a:ext cx="5535265" cy="3025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00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FF7394-D9BC-5367-DF89-9B7A3EC76E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2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C90916-7094-C059-20F5-220B65ED944C}"/>
              </a:ext>
            </a:extLst>
          </p:cNvPr>
          <p:cNvSpPr/>
          <p:nvPr/>
        </p:nvSpPr>
        <p:spPr bwMode="white">
          <a:xfrm>
            <a:off x="5619761" y="3283003"/>
            <a:ext cx="524974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2D4E43-4ED4-57C0-AD46-00F0727AA1A9}"/>
              </a:ext>
            </a:extLst>
          </p:cNvPr>
          <p:cNvSpPr/>
          <p:nvPr/>
        </p:nvSpPr>
        <p:spPr bwMode="white">
          <a:xfrm>
            <a:off x="9137090" y="3283003"/>
            <a:ext cx="297485" cy="37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8FB38D-C634-3D24-CE95-B597074EFE44}"/>
              </a:ext>
            </a:extLst>
          </p:cNvPr>
          <p:cNvSpPr/>
          <p:nvPr/>
        </p:nvSpPr>
        <p:spPr bwMode="white">
          <a:xfrm>
            <a:off x="9145840" y="4657349"/>
            <a:ext cx="533724" cy="4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700202-7299-6BF8-CE50-9F88BE3D5917}"/>
              </a:ext>
            </a:extLst>
          </p:cNvPr>
          <p:cNvSpPr/>
          <p:nvPr/>
        </p:nvSpPr>
        <p:spPr bwMode="white">
          <a:xfrm>
            <a:off x="3703604" y="5944158"/>
            <a:ext cx="314984" cy="37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B48C35AF-9DAA-4F63-0C2A-236C5DB4EA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12"/>
          <a:stretch/>
        </p:blipFill>
        <p:spPr>
          <a:xfrm>
            <a:off x="6023992" y="133672"/>
            <a:ext cx="3826986" cy="3007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371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D4D355-D9BA-D29E-3942-F6BC876FE9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5363"/>
            <a:ext cx="8832384" cy="6226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D1A8E9-BFB3-1FAD-CABF-40FC9B0A4327}"/>
              </a:ext>
            </a:extLst>
          </p:cNvPr>
          <p:cNvSpPr/>
          <p:nvPr/>
        </p:nvSpPr>
        <p:spPr bwMode="white">
          <a:xfrm>
            <a:off x="2456404" y="5949281"/>
            <a:ext cx="759276" cy="523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0A47BC-DA2D-CB4F-CDBA-0779F0B883C0}"/>
              </a:ext>
            </a:extLst>
          </p:cNvPr>
          <p:cNvSpPr/>
          <p:nvPr/>
        </p:nvSpPr>
        <p:spPr bwMode="white">
          <a:xfrm>
            <a:off x="7248128" y="5949282"/>
            <a:ext cx="720080" cy="53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15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84C58-F3F1-5D07-A1D8-02E79F5CFD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052736"/>
            <a:ext cx="10800000" cy="4957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68F06B-2FF7-C0BF-65A9-7CA8D0489855}"/>
              </a:ext>
            </a:extLst>
          </p:cNvPr>
          <p:cNvSpPr/>
          <p:nvPr/>
        </p:nvSpPr>
        <p:spPr bwMode="white">
          <a:xfrm>
            <a:off x="2363428" y="4827870"/>
            <a:ext cx="590476" cy="51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D262AD-7F15-91C8-91AD-258780B3B187}"/>
              </a:ext>
            </a:extLst>
          </p:cNvPr>
          <p:cNvSpPr/>
          <p:nvPr/>
        </p:nvSpPr>
        <p:spPr bwMode="white">
          <a:xfrm>
            <a:off x="8172952" y="4837403"/>
            <a:ext cx="619047" cy="4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3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684FC5-1961-7CFA-45B1-206ADD0662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6891"/>
            <a:ext cx="8688368" cy="612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9B410C-9F89-77D0-BF26-2FA237552549}"/>
              </a:ext>
            </a:extLst>
          </p:cNvPr>
          <p:cNvSpPr/>
          <p:nvPr/>
        </p:nvSpPr>
        <p:spPr bwMode="white">
          <a:xfrm>
            <a:off x="1995284" y="4221088"/>
            <a:ext cx="453276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135560" y="4410698"/>
            <a:ext cx="4104456" cy="602478"/>
          </a:xfrm>
          <a:prstGeom prst="line">
            <a:avLst/>
          </a:prstGeom>
          <a:ln w="19050">
            <a:solidFill>
              <a:srgbClr val="EC0B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135560" y="4266682"/>
            <a:ext cx="1512168" cy="818502"/>
          </a:xfrm>
          <a:prstGeom prst="line">
            <a:avLst/>
          </a:prstGeom>
          <a:ln w="19050">
            <a:solidFill>
              <a:srgbClr val="EC0B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015880" y="4338690"/>
            <a:ext cx="72008" cy="818502"/>
          </a:xfrm>
          <a:prstGeom prst="line">
            <a:avLst/>
          </a:prstGeom>
          <a:ln w="19050">
            <a:solidFill>
              <a:srgbClr val="EC0B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3575720" y="4338690"/>
            <a:ext cx="2736304" cy="746494"/>
          </a:xfrm>
          <a:prstGeom prst="line">
            <a:avLst/>
          </a:prstGeom>
          <a:ln w="19050">
            <a:solidFill>
              <a:srgbClr val="EC0B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394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9A3205-F5FD-A2E9-11CF-AD23303E6E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8073"/>
            <a:ext cx="9552464" cy="6083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777100"/>
            <a:ext cx="7416824" cy="3905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65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E6CE6-39F9-997A-BCA0-53E4FB639A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48680"/>
            <a:ext cx="10800000" cy="421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0904110-CCDE-06ED-2FB8-90780B7A07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5"/>
          <a:stretch/>
        </p:blipFill>
        <p:spPr>
          <a:xfrm>
            <a:off x="4727848" y="3406573"/>
            <a:ext cx="6336704" cy="3225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157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A2CF61-4B2E-91E2-7139-64FD7D0639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243" y="2746727"/>
            <a:ext cx="10800000" cy="411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F27EDE-4833-9F83-F93E-671ED8D97C51}"/>
              </a:ext>
            </a:extLst>
          </p:cNvPr>
          <p:cNvSpPr/>
          <p:nvPr/>
        </p:nvSpPr>
        <p:spPr bwMode="white">
          <a:xfrm>
            <a:off x="5152147" y="3280906"/>
            <a:ext cx="428571" cy="42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54550A-BB3F-5909-BEB3-B2753E208C79}"/>
              </a:ext>
            </a:extLst>
          </p:cNvPr>
          <p:cNvSpPr/>
          <p:nvPr/>
        </p:nvSpPr>
        <p:spPr bwMode="white">
          <a:xfrm>
            <a:off x="6123576" y="4091714"/>
            <a:ext cx="952380" cy="41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66FBCA-C11A-E675-4675-64BF2692BB10}"/>
              </a:ext>
            </a:extLst>
          </p:cNvPr>
          <p:cNvSpPr/>
          <p:nvPr/>
        </p:nvSpPr>
        <p:spPr bwMode="white">
          <a:xfrm>
            <a:off x="5599766" y="4892983"/>
            <a:ext cx="914285" cy="42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655541-4C7B-CD3A-29CF-F18A91F058E5}"/>
              </a:ext>
            </a:extLst>
          </p:cNvPr>
          <p:cNvSpPr/>
          <p:nvPr/>
        </p:nvSpPr>
        <p:spPr bwMode="white">
          <a:xfrm>
            <a:off x="5675957" y="5732408"/>
            <a:ext cx="466666" cy="36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0904110-CCDE-06ED-2FB8-90780B7A07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5"/>
          <a:stretch/>
        </p:blipFill>
        <p:spPr>
          <a:xfrm>
            <a:off x="3623648" y="76502"/>
            <a:ext cx="5568696" cy="2834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5960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FA3170-D769-F3D8-9C09-B4663160DC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47" y="548680"/>
            <a:ext cx="10800000" cy="1185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B1492D5-044F-7EE8-CFD2-B641C0C65A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4"/>
          <a:stretch/>
        </p:blipFill>
        <p:spPr>
          <a:xfrm>
            <a:off x="3383252" y="1139421"/>
            <a:ext cx="6889212" cy="3765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7C9FA610-E8C6-B4A8-1685-686E962DC60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44238"/>
            <a:ext cx="10800000" cy="2213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6075B9-5F0C-655E-83B0-58BABABD4A6B}"/>
              </a:ext>
            </a:extLst>
          </p:cNvPr>
          <p:cNvSpPr/>
          <p:nvPr/>
        </p:nvSpPr>
        <p:spPr bwMode="white">
          <a:xfrm>
            <a:off x="6139047" y="4987752"/>
            <a:ext cx="533333" cy="429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256EA5-5A48-8D68-B5AD-6EAF17E8B154}"/>
              </a:ext>
            </a:extLst>
          </p:cNvPr>
          <p:cNvSpPr/>
          <p:nvPr/>
        </p:nvSpPr>
        <p:spPr bwMode="white">
          <a:xfrm>
            <a:off x="6129523" y="6085092"/>
            <a:ext cx="523809" cy="48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849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2023-12-23T04:43:36Z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