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52936"/>
            <a:ext cx="5365360" cy="899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5927A-1486-DE4B-8BE5-465631E09E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09"/>
          <a:stretch/>
        </p:blipFill>
        <p:spPr>
          <a:xfrm>
            <a:off x="2855640" y="1484784"/>
            <a:ext cx="6576208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ED09C-83DD-3781-B6B6-37451EBDCAE8}"/>
              </a:ext>
            </a:extLst>
          </p:cNvPr>
          <p:cNvSpPr/>
          <p:nvPr/>
        </p:nvSpPr>
        <p:spPr bwMode="white">
          <a:xfrm>
            <a:off x="5379449" y="4212033"/>
            <a:ext cx="609523" cy="4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104" y="1614824"/>
            <a:ext cx="2808312" cy="18632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457" y="1614824"/>
            <a:ext cx="2865902" cy="190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4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61F96-FCAD-404A-1660-F55BDD4E9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978"/>
            <a:ext cx="10344552" cy="608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5B54C-AB29-EEEC-0716-AF5C7A7279E7}"/>
              </a:ext>
            </a:extLst>
          </p:cNvPr>
          <p:cNvSpPr/>
          <p:nvPr/>
        </p:nvSpPr>
        <p:spPr bwMode="white">
          <a:xfrm>
            <a:off x="7304146" y="5877272"/>
            <a:ext cx="1168117" cy="56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9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9E230-7EBF-047E-37B8-13F375055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017F6-A390-0F95-FB2E-6B42CDE2586D}"/>
              </a:ext>
            </a:extLst>
          </p:cNvPr>
          <p:cNvSpPr/>
          <p:nvPr/>
        </p:nvSpPr>
        <p:spPr bwMode="white">
          <a:xfrm>
            <a:off x="6596190" y="1219745"/>
            <a:ext cx="323809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52619-5250-0E59-8D0B-14C95A5745B6}"/>
              </a:ext>
            </a:extLst>
          </p:cNvPr>
          <p:cNvSpPr/>
          <p:nvPr/>
        </p:nvSpPr>
        <p:spPr bwMode="white">
          <a:xfrm>
            <a:off x="6462857" y="1905811"/>
            <a:ext cx="619047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712AF3-E315-858B-E615-ACFBB48ED198}"/>
              </a:ext>
            </a:extLst>
          </p:cNvPr>
          <p:cNvSpPr/>
          <p:nvPr/>
        </p:nvSpPr>
        <p:spPr bwMode="white">
          <a:xfrm>
            <a:off x="3481904" y="2896794"/>
            <a:ext cx="333333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F671D3-9D6A-F10F-06BB-D8225C4B964F}"/>
              </a:ext>
            </a:extLst>
          </p:cNvPr>
          <p:cNvSpPr/>
          <p:nvPr/>
        </p:nvSpPr>
        <p:spPr bwMode="white">
          <a:xfrm>
            <a:off x="3348571" y="3582859"/>
            <a:ext cx="619047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132" y="4447831"/>
            <a:ext cx="9216411" cy="192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5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D20A8-91B2-D622-8055-68E6A2403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30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A4ACAF-F0E7-1624-426F-ADA72A00DB82}"/>
              </a:ext>
            </a:extLst>
          </p:cNvPr>
          <p:cNvSpPr/>
          <p:nvPr/>
        </p:nvSpPr>
        <p:spPr bwMode="white">
          <a:xfrm>
            <a:off x="1359710" y="2676498"/>
            <a:ext cx="7832633" cy="3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73F0E9-A8C8-D1A9-A379-D324802C9AA2}"/>
              </a:ext>
            </a:extLst>
          </p:cNvPr>
          <p:cNvSpPr/>
          <p:nvPr/>
        </p:nvSpPr>
        <p:spPr bwMode="white">
          <a:xfrm>
            <a:off x="1408920" y="3431370"/>
            <a:ext cx="2665465" cy="41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0B330D5-B317-0B66-AE9B-492567EB8BF0}"/>
              </a:ext>
            </a:extLst>
          </p:cNvPr>
          <p:cNvSpPr/>
          <p:nvPr/>
        </p:nvSpPr>
        <p:spPr bwMode="white">
          <a:xfrm>
            <a:off x="1271464" y="4210857"/>
            <a:ext cx="2448272" cy="8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3D0A90A-A9B6-6EC3-5956-AD92367FAA72}"/>
              </a:ext>
            </a:extLst>
          </p:cNvPr>
          <p:cNvSpPr/>
          <p:nvPr/>
        </p:nvSpPr>
        <p:spPr bwMode="white">
          <a:xfrm>
            <a:off x="1359710" y="5433421"/>
            <a:ext cx="4232233" cy="91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1" y="3849831"/>
            <a:ext cx="6732393" cy="140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2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2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A617F-7D66-51C3-D8B0-205D9801E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5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83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6E085-A6AA-389C-7ADA-D0A899CF6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70ECD-DF27-525F-C1A8-EDBB9D25E876}"/>
              </a:ext>
            </a:extLst>
          </p:cNvPr>
          <p:cNvSpPr/>
          <p:nvPr/>
        </p:nvSpPr>
        <p:spPr bwMode="white">
          <a:xfrm>
            <a:off x="6758095" y="849414"/>
            <a:ext cx="342858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4B34B-628A-7B92-1C90-9298FD4DE1A0}"/>
              </a:ext>
            </a:extLst>
          </p:cNvPr>
          <p:cNvSpPr/>
          <p:nvPr/>
        </p:nvSpPr>
        <p:spPr bwMode="white">
          <a:xfrm>
            <a:off x="6758095" y="1535595"/>
            <a:ext cx="342858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9A47C-33A0-F6F6-EE6C-D3D2EFF8C095}"/>
              </a:ext>
            </a:extLst>
          </p:cNvPr>
          <p:cNvSpPr/>
          <p:nvPr/>
        </p:nvSpPr>
        <p:spPr bwMode="white">
          <a:xfrm>
            <a:off x="6767619" y="2641109"/>
            <a:ext cx="333333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87BF33-E439-2A88-6262-A0B314FAF513}"/>
              </a:ext>
            </a:extLst>
          </p:cNvPr>
          <p:cNvSpPr/>
          <p:nvPr/>
        </p:nvSpPr>
        <p:spPr bwMode="white">
          <a:xfrm>
            <a:off x="6758095" y="3336821"/>
            <a:ext cx="342858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54A617F-7D66-51C3-D8B0-205D9801E0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7" t="53908" r="46407"/>
          <a:stretch/>
        </p:blipFill>
        <p:spPr>
          <a:xfrm>
            <a:off x="3647728" y="4021986"/>
            <a:ext cx="4536505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371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E6A00-002B-7F77-4385-D74563EEA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6F67F-021A-3EC4-C816-8271E511A501}"/>
              </a:ext>
            </a:extLst>
          </p:cNvPr>
          <p:cNvSpPr/>
          <p:nvPr/>
        </p:nvSpPr>
        <p:spPr bwMode="white">
          <a:xfrm>
            <a:off x="6939047" y="1334361"/>
            <a:ext cx="342857" cy="4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A56D29-07A2-15A1-3241-6D66618DB90A}"/>
              </a:ext>
            </a:extLst>
          </p:cNvPr>
          <p:cNvSpPr/>
          <p:nvPr/>
        </p:nvSpPr>
        <p:spPr bwMode="white">
          <a:xfrm>
            <a:off x="6948571" y="2020942"/>
            <a:ext cx="333333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67DB0-2033-B65A-1B48-08D200C7EB02}"/>
              </a:ext>
            </a:extLst>
          </p:cNvPr>
          <p:cNvSpPr/>
          <p:nvPr/>
        </p:nvSpPr>
        <p:spPr bwMode="white">
          <a:xfrm>
            <a:off x="3939047" y="3184314"/>
            <a:ext cx="333333" cy="4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C888E-8744-EF46-29BD-D1627BDA6804}"/>
              </a:ext>
            </a:extLst>
          </p:cNvPr>
          <p:cNvSpPr/>
          <p:nvPr/>
        </p:nvSpPr>
        <p:spPr bwMode="white">
          <a:xfrm>
            <a:off x="3939047" y="3870894"/>
            <a:ext cx="323809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54A617F-7D66-51C3-D8B0-205D9801E0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3" t="53908"/>
          <a:stretch/>
        </p:blipFill>
        <p:spPr>
          <a:xfrm>
            <a:off x="6240016" y="3668660"/>
            <a:ext cx="4717573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669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EF008-4222-EC0D-3306-D78713377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89335"/>
            <a:ext cx="4968552" cy="245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54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9F8B6-6B48-EF16-F7B7-B130C5166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980728"/>
            <a:ext cx="964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182084"/>
            <a:ext cx="3888432" cy="2340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3903449"/>
            <a:ext cx="5894886" cy="242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9EFB0-F69F-BC0B-3A12-35E99ACDBA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7F11E2-5C95-12C7-18B7-DE3304D3C4F7}"/>
              </a:ext>
            </a:extLst>
          </p:cNvPr>
          <p:cNvSpPr/>
          <p:nvPr/>
        </p:nvSpPr>
        <p:spPr bwMode="white">
          <a:xfrm>
            <a:off x="2081904" y="5087084"/>
            <a:ext cx="333333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BB485A-CBBC-AE33-2D1A-D0DEBD29628A}"/>
              </a:ext>
            </a:extLst>
          </p:cNvPr>
          <p:cNvSpPr/>
          <p:nvPr/>
        </p:nvSpPr>
        <p:spPr bwMode="white">
          <a:xfrm>
            <a:off x="4262857" y="5087084"/>
            <a:ext cx="333333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768F72-1219-A3FF-171A-60CC14F07240}"/>
              </a:ext>
            </a:extLst>
          </p:cNvPr>
          <p:cNvSpPr/>
          <p:nvPr/>
        </p:nvSpPr>
        <p:spPr bwMode="white">
          <a:xfrm>
            <a:off x="6453333" y="5087084"/>
            <a:ext cx="323809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0BE52F-B9E2-238B-F5B7-30D112FD1D78}"/>
              </a:ext>
            </a:extLst>
          </p:cNvPr>
          <p:cNvSpPr/>
          <p:nvPr/>
        </p:nvSpPr>
        <p:spPr bwMode="white">
          <a:xfrm>
            <a:off x="6453333" y="5772931"/>
            <a:ext cx="323809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4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DA58B-9D31-CA9E-51B1-DE0E9D770A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AD017F-5B0C-F0DE-C176-A25B355952B4}"/>
              </a:ext>
            </a:extLst>
          </p:cNvPr>
          <p:cNvSpPr/>
          <p:nvPr/>
        </p:nvSpPr>
        <p:spPr bwMode="white">
          <a:xfrm>
            <a:off x="4081904" y="3805458"/>
            <a:ext cx="342857" cy="4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D1B24-FD2F-6F6D-D1D5-C4F4242E3842}"/>
              </a:ext>
            </a:extLst>
          </p:cNvPr>
          <p:cNvSpPr/>
          <p:nvPr/>
        </p:nvSpPr>
        <p:spPr bwMode="white">
          <a:xfrm>
            <a:off x="6300952" y="3805458"/>
            <a:ext cx="285714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E1543-5973-5C0D-252B-F6BC97EDD8BE}"/>
              </a:ext>
            </a:extLst>
          </p:cNvPr>
          <p:cNvSpPr/>
          <p:nvPr/>
        </p:nvSpPr>
        <p:spPr bwMode="white">
          <a:xfrm>
            <a:off x="8462857" y="3805458"/>
            <a:ext cx="333333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0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2829D-C960-7186-3BFB-6A73721CD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58A0B5-9EF2-679A-DD6C-CEE16D0C6B22}"/>
              </a:ext>
            </a:extLst>
          </p:cNvPr>
          <p:cNvSpPr/>
          <p:nvPr/>
        </p:nvSpPr>
        <p:spPr bwMode="white">
          <a:xfrm>
            <a:off x="3453333" y="5188498"/>
            <a:ext cx="600000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33EAF3-991E-4860-3638-721012783FFE}"/>
              </a:ext>
            </a:extLst>
          </p:cNvPr>
          <p:cNvSpPr/>
          <p:nvPr/>
        </p:nvSpPr>
        <p:spPr bwMode="white">
          <a:xfrm>
            <a:off x="8948571" y="5188498"/>
            <a:ext cx="600000" cy="4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961" y="2356725"/>
            <a:ext cx="2132039" cy="21183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2340093"/>
            <a:ext cx="2170013" cy="21561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375" y="2340092"/>
            <a:ext cx="2083524" cy="20699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2340092"/>
            <a:ext cx="2088232" cy="207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8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