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708920"/>
            <a:ext cx="4864337" cy="985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7E307-90CD-35A2-1653-5827363AB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1917"/>
            <a:ext cx="10128528" cy="6080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003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CEFFD6-8583-CBFB-A97E-D92A1944BA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55E545-3BE1-E11C-F788-72B416F028CD}"/>
              </a:ext>
            </a:extLst>
          </p:cNvPr>
          <p:cNvSpPr/>
          <p:nvPr/>
        </p:nvSpPr>
        <p:spPr bwMode="white">
          <a:xfrm>
            <a:off x="681904" y="3441433"/>
            <a:ext cx="6566224" cy="47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9BCF54-C8D2-CFE4-A2F4-630573A6B5DD}"/>
              </a:ext>
            </a:extLst>
          </p:cNvPr>
          <p:cNvSpPr/>
          <p:nvPr/>
        </p:nvSpPr>
        <p:spPr bwMode="white">
          <a:xfrm>
            <a:off x="681904" y="4471159"/>
            <a:ext cx="9662568" cy="176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14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5D288-F0B9-E8EF-FA56-0C2D1DEDD5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226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34BD9-C944-2666-5E4B-63F8191F09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2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C1E7E3-EEB3-7D41-2ABA-EF79FE1B7243}"/>
              </a:ext>
            </a:extLst>
          </p:cNvPr>
          <p:cNvSpPr/>
          <p:nvPr/>
        </p:nvSpPr>
        <p:spPr bwMode="white">
          <a:xfrm>
            <a:off x="3721543" y="1482487"/>
            <a:ext cx="841792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DF2541-561E-6D4F-32FF-8DEFA3929BAA}"/>
              </a:ext>
            </a:extLst>
          </p:cNvPr>
          <p:cNvSpPr/>
          <p:nvPr/>
        </p:nvSpPr>
        <p:spPr bwMode="white">
          <a:xfrm>
            <a:off x="6995182" y="2699149"/>
            <a:ext cx="297603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BE6040-16EF-38EE-399B-D2E780AE7A2D}"/>
              </a:ext>
            </a:extLst>
          </p:cNvPr>
          <p:cNvSpPr/>
          <p:nvPr/>
        </p:nvSpPr>
        <p:spPr bwMode="white">
          <a:xfrm>
            <a:off x="7675418" y="2699149"/>
            <a:ext cx="306106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AACAB0-C8AD-D90B-91B5-73D8F81450F6}"/>
              </a:ext>
            </a:extLst>
          </p:cNvPr>
          <p:cNvSpPr/>
          <p:nvPr/>
        </p:nvSpPr>
        <p:spPr bwMode="white">
          <a:xfrm>
            <a:off x="8355655" y="2699149"/>
            <a:ext cx="306106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A16EDE-6A56-0DBD-FBA3-D064CE85533A}"/>
              </a:ext>
            </a:extLst>
          </p:cNvPr>
          <p:cNvSpPr/>
          <p:nvPr/>
        </p:nvSpPr>
        <p:spPr bwMode="white">
          <a:xfrm>
            <a:off x="4537827" y="2971409"/>
            <a:ext cx="850295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AFE036-D067-FF05-6B51-E6C9ED7C87BF}"/>
              </a:ext>
            </a:extLst>
          </p:cNvPr>
          <p:cNvSpPr/>
          <p:nvPr/>
        </p:nvSpPr>
        <p:spPr bwMode="white">
          <a:xfrm>
            <a:off x="6995182" y="3992384"/>
            <a:ext cx="297603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B72AEA-C9E2-0B84-753E-EE22C2AB9A3F}"/>
              </a:ext>
            </a:extLst>
          </p:cNvPr>
          <p:cNvSpPr/>
          <p:nvPr/>
        </p:nvSpPr>
        <p:spPr bwMode="white">
          <a:xfrm>
            <a:off x="1604307" y="4409282"/>
            <a:ext cx="552692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9C2E86-944E-9E09-015E-3106900E4F96}"/>
              </a:ext>
            </a:extLst>
          </p:cNvPr>
          <p:cNvSpPr/>
          <p:nvPr/>
        </p:nvSpPr>
        <p:spPr bwMode="white">
          <a:xfrm>
            <a:off x="4104176" y="4417790"/>
            <a:ext cx="297603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E5B4D1-4EEE-4F57-1CEB-1747240C7CFB}"/>
              </a:ext>
            </a:extLst>
          </p:cNvPr>
          <p:cNvSpPr/>
          <p:nvPr/>
        </p:nvSpPr>
        <p:spPr bwMode="white">
          <a:xfrm>
            <a:off x="8381164" y="4681542"/>
            <a:ext cx="263591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3B89DF-A431-BD56-C7B4-E0DE43837A4F}"/>
              </a:ext>
            </a:extLst>
          </p:cNvPr>
          <p:cNvSpPr/>
          <p:nvPr/>
        </p:nvSpPr>
        <p:spPr bwMode="white">
          <a:xfrm>
            <a:off x="7675418" y="5370700"/>
            <a:ext cx="297603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9AC39F-C823-2B0F-808D-C5870FAD6F48}"/>
              </a:ext>
            </a:extLst>
          </p:cNvPr>
          <p:cNvSpPr/>
          <p:nvPr/>
        </p:nvSpPr>
        <p:spPr bwMode="white">
          <a:xfrm>
            <a:off x="8381164" y="5379208"/>
            <a:ext cx="263591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138F689-7D3B-3304-E732-3A0447296DA4}"/>
              </a:ext>
            </a:extLst>
          </p:cNvPr>
          <p:cNvSpPr/>
          <p:nvPr/>
        </p:nvSpPr>
        <p:spPr bwMode="white">
          <a:xfrm>
            <a:off x="1527780" y="5847155"/>
            <a:ext cx="841792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7E56ABB-C28D-3774-AEBC-03DA6620CF4B}"/>
              </a:ext>
            </a:extLst>
          </p:cNvPr>
          <p:cNvSpPr/>
          <p:nvPr/>
        </p:nvSpPr>
        <p:spPr bwMode="white">
          <a:xfrm>
            <a:off x="3398431" y="5847155"/>
            <a:ext cx="297603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D23D2FB-F74C-B3AF-058C-26DBED09975D}"/>
              </a:ext>
            </a:extLst>
          </p:cNvPr>
          <p:cNvSpPr/>
          <p:nvPr/>
        </p:nvSpPr>
        <p:spPr bwMode="white">
          <a:xfrm>
            <a:off x="4724892" y="5847155"/>
            <a:ext cx="850295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0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BE03B-A89F-F1F8-5180-684E84202A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6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BF7D35-0DE2-76F6-6FBB-37BDEE367E21}"/>
              </a:ext>
            </a:extLst>
          </p:cNvPr>
          <p:cNvSpPr/>
          <p:nvPr/>
        </p:nvSpPr>
        <p:spPr bwMode="white">
          <a:xfrm>
            <a:off x="3625970" y="1552085"/>
            <a:ext cx="791795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35AE77-C155-2CF4-A6D4-E560CE3D2199}"/>
              </a:ext>
            </a:extLst>
          </p:cNvPr>
          <p:cNvSpPr/>
          <p:nvPr/>
        </p:nvSpPr>
        <p:spPr bwMode="white">
          <a:xfrm>
            <a:off x="5952379" y="1552085"/>
            <a:ext cx="244885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577D5F-03B0-4CED-ABCB-6D9DCD979041}"/>
              </a:ext>
            </a:extLst>
          </p:cNvPr>
          <p:cNvSpPr/>
          <p:nvPr/>
        </p:nvSpPr>
        <p:spPr bwMode="white">
          <a:xfrm>
            <a:off x="2368893" y="2720425"/>
            <a:ext cx="244885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D9B0ED-495A-967C-0F35-95703F7790A0}"/>
              </a:ext>
            </a:extLst>
          </p:cNvPr>
          <p:cNvSpPr/>
          <p:nvPr/>
        </p:nvSpPr>
        <p:spPr bwMode="white">
          <a:xfrm>
            <a:off x="3005594" y="2720425"/>
            <a:ext cx="277536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995797-72D9-F807-631C-C967E486F41A}"/>
              </a:ext>
            </a:extLst>
          </p:cNvPr>
          <p:cNvSpPr/>
          <p:nvPr/>
        </p:nvSpPr>
        <p:spPr bwMode="white">
          <a:xfrm>
            <a:off x="3658621" y="2712255"/>
            <a:ext cx="285699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CD2211-20E2-BB5C-59C1-02BCFC928E1F}"/>
              </a:ext>
            </a:extLst>
          </p:cNvPr>
          <p:cNvSpPr/>
          <p:nvPr/>
        </p:nvSpPr>
        <p:spPr bwMode="white">
          <a:xfrm>
            <a:off x="2336242" y="3970468"/>
            <a:ext cx="293862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A1D8A6-4721-411F-CBBF-906F5D46DB71}"/>
              </a:ext>
            </a:extLst>
          </p:cNvPr>
          <p:cNvSpPr/>
          <p:nvPr/>
        </p:nvSpPr>
        <p:spPr bwMode="white">
          <a:xfrm>
            <a:off x="6678872" y="4044000"/>
            <a:ext cx="244885" cy="30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1CDDDC-B360-844F-AA0F-26ED9FAC61A5}"/>
              </a:ext>
            </a:extLst>
          </p:cNvPr>
          <p:cNvSpPr/>
          <p:nvPr/>
        </p:nvSpPr>
        <p:spPr bwMode="white">
          <a:xfrm>
            <a:off x="2368893" y="4632255"/>
            <a:ext cx="244885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7FA517-641F-8955-BEBC-5620B7ACFE70}"/>
              </a:ext>
            </a:extLst>
          </p:cNvPr>
          <p:cNvSpPr/>
          <p:nvPr/>
        </p:nvSpPr>
        <p:spPr bwMode="white">
          <a:xfrm>
            <a:off x="3005594" y="4632255"/>
            <a:ext cx="277536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7FD928-0849-25CF-05F9-C70F51655F30}"/>
              </a:ext>
            </a:extLst>
          </p:cNvPr>
          <p:cNvSpPr/>
          <p:nvPr/>
        </p:nvSpPr>
        <p:spPr bwMode="white">
          <a:xfrm>
            <a:off x="6703360" y="5008085"/>
            <a:ext cx="220396" cy="30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671A1F-F97A-58E8-D62B-A201BB50B39C}"/>
              </a:ext>
            </a:extLst>
          </p:cNvPr>
          <p:cNvSpPr/>
          <p:nvPr/>
        </p:nvSpPr>
        <p:spPr bwMode="white">
          <a:xfrm>
            <a:off x="2368893" y="5285872"/>
            <a:ext cx="244885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81A0EB-F4E3-AAD1-8E5A-7D90ACDB8B4C}"/>
              </a:ext>
            </a:extLst>
          </p:cNvPr>
          <p:cNvSpPr/>
          <p:nvPr/>
        </p:nvSpPr>
        <p:spPr bwMode="white">
          <a:xfrm>
            <a:off x="3005594" y="5285872"/>
            <a:ext cx="277536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CB59C9F-5242-DFF1-0F2A-D2A4DC6B3346}"/>
              </a:ext>
            </a:extLst>
          </p:cNvPr>
          <p:cNvSpPr/>
          <p:nvPr/>
        </p:nvSpPr>
        <p:spPr bwMode="white">
          <a:xfrm>
            <a:off x="3683110" y="5947659"/>
            <a:ext cx="244885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B61F811-53D9-0DAE-2523-1F25C9748FF6}"/>
              </a:ext>
            </a:extLst>
          </p:cNvPr>
          <p:cNvSpPr/>
          <p:nvPr/>
        </p:nvSpPr>
        <p:spPr bwMode="white">
          <a:xfrm>
            <a:off x="6270730" y="6037531"/>
            <a:ext cx="244885" cy="30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61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AE784-69B8-B50F-54AC-B492FD1947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6173"/>
            <a:ext cx="9120416" cy="607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BC7410-3E0C-D01E-62F1-0C9106599516}"/>
              </a:ext>
            </a:extLst>
          </p:cNvPr>
          <p:cNvSpPr/>
          <p:nvPr/>
        </p:nvSpPr>
        <p:spPr bwMode="white">
          <a:xfrm>
            <a:off x="5984804" y="1988840"/>
            <a:ext cx="1479347" cy="47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E1BB3C5-BA96-8AD3-AE8B-10409D99E276}"/>
              </a:ext>
            </a:extLst>
          </p:cNvPr>
          <p:cNvSpPr/>
          <p:nvPr/>
        </p:nvSpPr>
        <p:spPr bwMode="white">
          <a:xfrm>
            <a:off x="5519936" y="3140968"/>
            <a:ext cx="2088231" cy="246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8EBAC6-0B06-2A57-0093-3CA24C929C2D}"/>
              </a:ext>
            </a:extLst>
          </p:cNvPr>
          <p:cNvSpPr/>
          <p:nvPr/>
        </p:nvSpPr>
        <p:spPr bwMode="white">
          <a:xfrm>
            <a:off x="5371023" y="6021288"/>
            <a:ext cx="1661081" cy="52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54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78857-8996-6681-156D-3B93A43246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490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9FEB05-EAC4-0498-A20B-65C7AF22CD6C}"/>
              </a:ext>
            </a:extLst>
          </p:cNvPr>
          <p:cNvSpPr/>
          <p:nvPr/>
        </p:nvSpPr>
        <p:spPr bwMode="white">
          <a:xfrm>
            <a:off x="6240016" y="1260617"/>
            <a:ext cx="1583310" cy="39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570CCEF-2E66-EFC8-1709-72F3A17A7EE3}"/>
              </a:ext>
            </a:extLst>
          </p:cNvPr>
          <p:cNvSpPr/>
          <p:nvPr/>
        </p:nvSpPr>
        <p:spPr bwMode="white">
          <a:xfrm>
            <a:off x="5735960" y="2420888"/>
            <a:ext cx="2304256" cy="28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B951102-9FF0-FF5D-2F6E-1445C6F416EA}"/>
              </a:ext>
            </a:extLst>
          </p:cNvPr>
          <p:cNvSpPr/>
          <p:nvPr/>
        </p:nvSpPr>
        <p:spPr bwMode="white">
          <a:xfrm>
            <a:off x="5852818" y="6011228"/>
            <a:ext cx="1489445" cy="44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92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59392-13B7-E5B1-C603-D0813807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929077-DC3C-78DD-2024-C04E861897CB}"/>
              </a:ext>
            </a:extLst>
          </p:cNvPr>
          <p:cNvSpPr/>
          <p:nvPr/>
        </p:nvSpPr>
        <p:spPr bwMode="white">
          <a:xfrm>
            <a:off x="4234285" y="1381537"/>
            <a:ext cx="923809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8CF26E-D22D-5796-AF73-628428BFC20B}"/>
              </a:ext>
            </a:extLst>
          </p:cNvPr>
          <p:cNvSpPr/>
          <p:nvPr/>
        </p:nvSpPr>
        <p:spPr bwMode="white">
          <a:xfrm>
            <a:off x="8529523" y="1381537"/>
            <a:ext cx="2438094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7F5DD1C-2C8A-1F7E-A1BB-62847DCD3F98}"/>
              </a:ext>
            </a:extLst>
          </p:cNvPr>
          <p:cNvSpPr/>
          <p:nvPr/>
        </p:nvSpPr>
        <p:spPr bwMode="white">
          <a:xfrm>
            <a:off x="1803203" y="2420888"/>
            <a:ext cx="2507741" cy="374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829E87E-CA70-E9AE-DA61-E35C9B6E29D5}"/>
              </a:ext>
            </a:extLst>
          </p:cNvPr>
          <p:cNvSpPr/>
          <p:nvPr/>
        </p:nvSpPr>
        <p:spPr bwMode="white">
          <a:xfrm>
            <a:off x="6096000" y="2420888"/>
            <a:ext cx="2520280" cy="374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63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2F458-5E4F-0BFE-8AF4-3C5AF4DF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800000" cy="561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6E6AF9-B3E8-2A12-063D-9101F3286381}"/>
              </a:ext>
            </a:extLst>
          </p:cNvPr>
          <p:cNvSpPr/>
          <p:nvPr/>
        </p:nvSpPr>
        <p:spPr bwMode="white">
          <a:xfrm>
            <a:off x="3666122" y="1250759"/>
            <a:ext cx="923809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B823DB-04BE-65B1-E1CB-AA9D98E5C874}"/>
              </a:ext>
            </a:extLst>
          </p:cNvPr>
          <p:cNvSpPr/>
          <p:nvPr/>
        </p:nvSpPr>
        <p:spPr bwMode="white">
          <a:xfrm>
            <a:off x="7961360" y="1250759"/>
            <a:ext cx="2457142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AC7C5F-A27A-2413-06A2-36DFE12AA9B3}"/>
              </a:ext>
            </a:extLst>
          </p:cNvPr>
          <p:cNvSpPr/>
          <p:nvPr/>
        </p:nvSpPr>
        <p:spPr bwMode="white">
          <a:xfrm>
            <a:off x="1199456" y="2346768"/>
            <a:ext cx="2592288" cy="381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210815-0600-BAEE-A0E8-13309D98B34F}"/>
              </a:ext>
            </a:extLst>
          </p:cNvPr>
          <p:cNvSpPr/>
          <p:nvPr/>
        </p:nvSpPr>
        <p:spPr bwMode="white">
          <a:xfrm>
            <a:off x="5519936" y="2346768"/>
            <a:ext cx="2520279" cy="367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30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3514B-23B3-E317-20C2-5307116A2F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681FF0-B9FA-F0FE-C6AC-505EDDDF94A3}"/>
              </a:ext>
            </a:extLst>
          </p:cNvPr>
          <p:cNvSpPr/>
          <p:nvPr/>
        </p:nvSpPr>
        <p:spPr bwMode="white">
          <a:xfrm>
            <a:off x="1777142" y="3727228"/>
            <a:ext cx="3942857" cy="4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DEEDCB-4875-1B13-4051-16B6A7A05B6D}"/>
              </a:ext>
            </a:extLst>
          </p:cNvPr>
          <p:cNvSpPr/>
          <p:nvPr/>
        </p:nvSpPr>
        <p:spPr bwMode="white">
          <a:xfrm>
            <a:off x="1805714" y="4766398"/>
            <a:ext cx="4794342" cy="161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53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2023-12-22T11:39:27Z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