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916832"/>
            <a:ext cx="4061325" cy="11881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645024"/>
            <a:ext cx="5562720" cy="820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FF34F-DD0D-3408-3276-A8DFD22DB2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0037"/>
            <a:ext cx="10800000" cy="98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68D9364-6108-9A4D-968E-22583A058A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1484784"/>
            <a:ext cx="8640960" cy="343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708EED6-550E-2ACD-5CA3-B66CE7EEAD1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4781"/>
            <a:ext cx="10800000" cy="2980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3D0BBD-8E4F-2049-E151-FA8B7680B74B}"/>
              </a:ext>
            </a:extLst>
          </p:cNvPr>
          <p:cNvSpPr/>
          <p:nvPr/>
        </p:nvSpPr>
        <p:spPr bwMode="white">
          <a:xfrm>
            <a:off x="1539047" y="3927636"/>
            <a:ext cx="1542857" cy="45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0B5CFD-FA28-B85E-4CE9-8A5A80BFC1BB}"/>
              </a:ext>
            </a:extLst>
          </p:cNvPr>
          <p:cNvSpPr/>
          <p:nvPr/>
        </p:nvSpPr>
        <p:spPr bwMode="white">
          <a:xfrm>
            <a:off x="1481904" y="6058053"/>
            <a:ext cx="542857" cy="42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44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F8474-9783-0F2B-1339-87FE065D65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0800000" cy="2980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606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1F58EB-2771-1D00-0D89-F400BF9E0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509538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682EC-8E8E-D55F-FE2F-EF5064426A05}"/>
              </a:ext>
            </a:extLst>
          </p:cNvPr>
          <p:cNvSpPr/>
          <p:nvPr/>
        </p:nvSpPr>
        <p:spPr bwMode="white">
          <a:xfrm>
            <a:off x="9701900" y="4969852"/>
            <a:ext cx="561904" cy="4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2414BB-1EC5-9F82-AC52-730CEF38C88D}"/>
              </a:ext>
            </a:extLst>
          </p:cNvPr>
          <p:cNvSpPr/>
          <p:nvPr/>
        </p:nvSpPr>
        <p:spPr bwMode="white">
          <a:xfrm>
            <a:off x="873328" y="6037895"/>
            <a:ext cx="647619" cy="5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521F649-9A9D-5EE8-172A-E0BA5D2ED3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3" r="66891"/>
          <a:stretch/>
        </p:blipFill>
        <p:spPr>
          <a:xfrm>
            <a:off x="5159896" y="155238"/>
            <a:ext cx="1800200" cy="2553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044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B2FAB-EADF-41B2-BA0F-E068FA4615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32656"/>
            <a:ext cx="10056520" cy="630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B08123-C918-32FC-CD5F-CE5F79469EFD}"/>
              </a:ext>
            </a:extLst>
          </p:cNvPr>
          <p:cNvSpPr/>
          <p:nvPr/>
        </p:nvSpPr>
        <p:spPr bwMode="white">
          <a:xfrm>
            <a:off x="6168008" y="5661248"/>
            <a:ext cx="1584176" cy="75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11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92353-B9EE-F977-3C6C-3F24522133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690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3140968"/>
            <a:ext cx="9649073" cy="321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06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62E52-9F36-02D8-D759-1F42498098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700808"/>
            <a:ext cx="10800000" cy="363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700808"/>
            <a:ext cx="9865096" cy="33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5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6CC9E-A85A-2440-61A1-D4FCBCB0DE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50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8120B7-73FA-95BE-F5C7-8DABF473D2D6}"/>
              </a:ext>
            </a:extLst>
          </p:cNvPr>
          <p:cNvSpPr/>
          <p:nvPr/>
        </p:nvSpPr>
        <p:spPr bwMode="white">
          <a:xfrm>
            <a:off x="10396190" y="945169"/>
            <a:ext cx="714285" cy="47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B856D8-10F7-BA00-D892-8212480AACE8}"/>
              </a:ext>
            </a:extLst>
          </p:cNvPr>
          <p:cNvSpPr/>
          <p:nvPr/>
        </p:nvSpPr>
        <p:spPr bwMode="white">
          <a:xfrm>
            <a:off x="1767619" y="2224007"/>
            <a:ext cx="428571" cy="41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14ABB0-6462-C698-6A5E-78675B339BC1}"/>
              </a:ext>
            </a:extLst>
          </p:cNvPr>
          <p:cNvSpPr/>
          <p:nvPr/>
        </p:nvSpPr>
        <p:spPr bwMode="white">
          <a:xfrm>
            <a:off x="8786666" y="2224007"/>
            <a:ext cx="419047" cy="41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E0B75A-FC79-51CF-26F8-040F3BDECD70}"/>
              </a:ext>
            </a:extLst>
          </p:cNvPr>
          <p:cNvSpPr/>
          <p:nvPr/>
        </p:nvSpPr>
        <p:spPr bwMode="white">
          <a:xfrm>
            <a:off x="6367619" y="3321517"/>
            <a:ext cx="1838095" cy="46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17E90DD-ADC0-29AC-DC7C-399C72852D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26" y="3809030"/>
            <a:ext cx="6117710" cy="3000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618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F42A6-1B68-A423-251E-DCF365FDEB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487360"/>
            <a:ext cx="10056520" cy="510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68D9364-6108-9A4D-968E-22583A058A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4358413"/>
            <a:ext cx="6288096" cy="2499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517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D2956-09AF-F47D-03FC-A1D5868841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152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2023-12-22T17:03:27Z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