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852936"/>
            <a:ext cx="6208923" cy="836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81203-9FF9-D4BC-2E77-EB1507EA0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2892"/>
            <a:ext cx="9624472" cy="617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743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ACD07-9D41-20C6-F48D-D9507EC5E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EEC5AF-C645-0E85-60F9-A1E00E3D23FF}"/>
              </a:ext>
            </a:extLst>
          </p:cNvPr>
          <p:cNvSpPr/>
          <p:nvPr/>
        </p:nvSpPr>
        <p:spPr bwMode="white">
          <a:xfrm>
            <a:off x="1234285" y="1286784"/>
            <a:ext cx="2142857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F644D-D42F-5F21-4FFE-D68D047A524C}"/>
              </a:ext>
            </a:extLst>
          </p:cNvPr>
          <p:cNvSpPr/>
          <p:nvPr/>
        </p:nvSpPr>
        <p:spPr bwMode="white">
          <a:xfrm>
            <a:off x="681904" y="2316987"/>
            <a:ext cx="2161904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0118F8-5880-C6E1-E975-E2F0B74CB8CC}"/>
              </a:ext>
            </a:extLst>
          </p:cNvPr>
          <p:cNvSpPr/>
          <p:nvPr/>
        </p:nvSpPr>
        <p:spPr bwMode="white">
          <a:xfrm>
            <a:off x="681904" y="3318573"/>
            <a:ext cx="2647619" cy="4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55B967-8FC4-5D67-4CF8-3E689CBB1D45}"/>
              </a:ext>
            </a:extLst>
          </p:cNvPr>
          <p:cNvSpPr/>
          <p:nvPr/>
        </p:nvSpPr>
        <p:spPr bwMode="white">
          <a:xfrm>
            <a:off x="681904" y="4310621"/>
            <a:ext cx="7133333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1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7A023-1BA0-625C-7089-9B7740167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89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3B671-3E82-BC4C-9A20-EC1B425BF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6682FE-00E6-7F78-C9C2-67E0B733D32F}"/>
              </a:ext>
            </a:extLst>
          </p:cNvPr>
          <p:cNvSpPr/>
          <p:nvPr/>
        </p:nvSpPr>
        <p:spPr bwMode="white">
          <a:xfrm>
            <a:off x="1243809" y="1344262"/>
            <a:ext cx="2647619" cy="37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72E49A-38A1-0CD0-11C0-93B32BCB474E}"/>
              </a:ext>
            </a:extLst>
          </p:cNvPr>
          <p:cNvSpPr/>
          <p:nvPr/>
        </p:nvSpPr>
        <p:spPr bwMode="white">
          <a:xfrm>
            <a:off x="681904" y="2375142"/>
            <a:ext cx="2161904" cy="37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8B99DA-B6CD-0F7C-57E0-3E273F85F06C}"/>
              </a:ext>
            </a:extLst>
          </p:cNvPr>
          <p:cNvSpPr/>
          <p:nvPr/>
        </p:nvSpPr>
        <p:spPr bwMode="white">
          <a:xfrm>
            <a:off x="681904" y="3396477"/>
            <a:ext cx="2371428" cy="40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5EF938-E7B4-329B-742D-3A69E6E3EA83}"/>
              </a:ext>
            </a:extLst>
          </p:cNvPr>
          <p:cNvSpPr/>
          <p:nvPr/>
        </p:nvSpPr>
        <p:spPr bwMode="white">
          <a:xfrm>
            <a:off x="681904" y="4398721"/>
            <a:ext cx="5558112" cy="4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7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CF435-F621-CBFA-928A-73DD18B68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0719"/>
            <a:ext cx="9408448" cy="617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47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46916-37FE-5F83-7665-A3D779058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18175D-119F-6B92-0B91-5E440B2C624D}"/>
              </a:ext>
            </a:extLst>
          </p:cNvPr>
          <p:cNvSpPr/>
          <p:nvPr/>
        </p:nvSpPr>
        <p:spPr bwMode="white">
          <a:xfrm>
            <a:off x="1281904" y="1305862"/>
            <a:ext cx="3409523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6E25E3-677E-7A25-F9E0-9D4CA8F3B5FD}"/>
              </a:ext>
            </a:extLst>
          </p:cNvPr>
          <p:cNvSpPr/>
          <p:nvPr/>
        </p:nvSpPr>
        <p:spPr bwMode="white">
          <a:xfrm>
            <a:off x="681904" y="2336065"/>
            <a:ext cx="2161904" cy="35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B053BF-3DCF-EA6C-0693-4A8B7E287654}"/>
              </a:ext>
            </a:extLst>
          </p:cNvPr>
          <p:cNvSpPr/>
          <p:nvPr/>
        </p:nvSpPr>
        <p:spPr bwMode="white">
          <a:xfrm>
            <a:off x="681904" y="3337651"/>
            <a:ext cx="2114285" cy="4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D60EE6-5649-77A7-E957-CB3BD4B22081}"/>
              </a:ext>
            </a:extLst>
          </p:cNvPr>
          <p:cNvSpPr/>
          <p:nvPr/>
        </p:nvSpPr>
        <p:spPr bwMode="white">
          <a:xfrm>
            <a:off x="681904" y="4339238"/>
            <a:ext cx="7430320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77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5957A-32BE-B75C-A60A-04B69C8E0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264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750A4EB-511B-AC85-7FBA-33D1850A32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6142324" y="1710750"/>
            <a:ext cx="3050020" cy="225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9E728D0-E543-907F-2F4F-392D1BA476B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837454"/>
            <a:ext cx="10800000" cy="300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16C94D-6E32-4390-75DB-2355566A93AC}"/>
              </a:ext>
            </a:extLst>
          </p:cNvPr>
          <p:cNvSpPr/>
          <p:nvPr/>
        </p:nvSpPr>
        <p:spPr bwMode="white">
          <a:xfrm>
            <a:off x="1707241" y="5229966"/>
            <a:ext cx="4219047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D8160F-86AC-4507-E4CD-3B3980A35A77}"/>
              </a:ext>
            </a:extLst>
          </p:cNvPr>
          <p:cNvSpPr/>
          <p:nvPr/>
        </p:nvSpPr>
        <p:spPr bwMode="white">
          <a:xfrm>
            <a:off x="1745336" y="6212354"/>
            <a:ext cx="4180952" cy="47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55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9EA4D-5261-FFBD-212F-A84384E2A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4540"/>
            <a:ext cx="10416560" cy="591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C4839-2599-497E-4D69-4A52F56729C4}"/>
              </a:ext>
            </a:extLst>
          </p:cNvPr>
          <p:cNvSpPr/>
          <p:nvPr/>
        </p:nvSpPr>
        <p:spPr bwMode="white">
          <a:xfrm>
            <a:off x="1953892" y="3145415"/>
            <a:ext cx="3278012" cy="53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94B6E-0875-3BFF-0207-CFA6A652FDF7}"/>
              </a:ext>
            </a:extLst>
          </p:cNvPr>
          <p:cNvSpPr/>
          <p:nvPr/>
        </p:nvSpPr>
        <p:spPr bwMode="white">
          <a:xfrm>
            <a:off x="1471064" y="4149080"/>
            <a:ext cx="2176663" cy="47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DA3A04-ABC7-8A62-9568-CE4107C73D8C}"/>
              </a:ext>
            </a:extLst>
          </p:cNvPr>
          <p:cNvSpPr/>
          <p:nvPr/>
        </p:nvSpPr>
        <p:spPr bwMode="white">
          <a:xfrm>
            <a:off x="1471065" y="5088210"/>
            <a:ext cx="2464695" cy="51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3F33CF-44F8-93C1-9F4F-891950832BB2}"/>
              </a:ext>
            </a:extLst>
          </p:cNvPr>
          <p:cNvSpPr/>
          <p:nvPr/>
        </p:nvSpPr>
        <p:spPr bwMode="white">
          <a:xfrm>
            <a:off x="1444240" y="6072062"/>
            <a:ext cx="5659871" cy="52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D750A4EB-511B-AC85-7FBA-33D1850A32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7608168" y="2018333"/>
            <a:ext cx="3888432" cy="287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639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CDC8D-C72A-D197-79B2-DE83F765B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47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49601-D2D2-F14D-AA8F-847A68B7E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5DAFC1-04C4-D51C-7A15-2D1FA8636726}"/>
              </a:ext>
            </a:extLst>
          </p:cNvPr>
          <p:cNvSpPr/>
          <p:nvPr/>
        </p:nvSpPr>
        <p:spPr bwMode="white">
          <a:xfrm>
            <a:off x="1253333" y="1229192"/>
            <a:ext cx="2647619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7945EA-4A19-4B42-7A40-6E6D8D212134}"/>
              </a:ext>
            </a:extLst>
          </p:cNvPr>
          <p:cNvSpPr/>
          <p:nvPr/>
        </p:nvSpPr>
        <p:spPr bwMode="white">
          <a:xfrm>
            <a:off x="681904" y="2248438"/>
            <a:ext cx="2161904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3C1044-6EA6-F94F-AC70-6EA71B29977F}"/>
              </a:ext>
            </a:extLst>
          </p:cNvPr>
          <p:cNvSpPr/>
          <p:nvPr/>
        </p:nvSpPr>
        <p:spPr bwMode="white">
          <a:xfrm>
            <a:off x="681904" y="3258157"/>
            <a:ext cx="2533776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D7D9F9-69A5-8269-D94F-08FB020756B1}"/>
              </a:ext>
            </a:extLst>
          </p:cNvPr>
          <p:cNvSpPr/>
          <p:nvPr/>
        </p:nvSpPr>
        <p:spPr bwMode="white">
          <a:xfrm>
            <a:off x="681904" y="4239300"/>
            <a:ext cx="5846144" cy="4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2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