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39" r:id="rId5"/>
    <p:sldId id="338" r:id="rId6"/>
    <p:sldId id="337" r:id="rId7"/>
    <p:sldId id="336" r:id="rId8"/>
    <p:sldId id="335" r:id="rId9"/>
    <p:sldId id="333" r:id="rId10"/>
    <p:sldId id="332" r:id="rId11"/>
    <p:sldId id="331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4CC1E6-E46D-3C67-41D3-908B4797E9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1"/>
          <a:stretch/>
        </p:blipFill>
        <p:spPr>
          <a:xfrm>
            <a:off x="3935760" y="2708920"/>
            <a:ext cx="3791824" cy="784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AF42B1-DB7C-868A-1C27-CEC9C4702E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9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60CBC7-AD9E-814A-F6B1-A1862EF65F4E}"/>
              </a:ext>
            </a:extLst>
          </p:cNvPr>
          <p:cNvSpPr/>
          <p:nvPr/>
        </p:nvSpPr>
        <p:spPr bwMode="white">
          <a:xfrm>
            <a:off x="1824761" y="3317672"/>
            <a:ext cx="1266666" cy="2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6D0D13-FFFC-1565-B685-4C06E780EFDC}"/>
              </a:ext>
            </a:extLst>
          </p:cNvPr>
          <p:cNvSpPr/>
          <p:nvPr/>
        </p:nvSpPr>
        <p:spPr bwMode="white">
          <a:xfrm>
            <a:off x="6291428" y="3317672"/>
            <a:ext cx="1133333" cy="2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ACB98A-8467-9F8A-2CDA-2888BB65A38D}"/>
              </a:ext>
            </a:extLst>
          </p:cNvPr>
          <p:cNvSpPr/>
          <p:nvPr/>
        </p:nvSpPr>
        <p:spPr bwMode="white">
          <a:xfrm>
            <a:off x="1586666" y="3823040"/>
            <a:ext cx="1104761" cy="2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80009E-1659-7C3F-DBB8-0D7CB3BF81BE}"/>
              </a:ext>
            </a:extLst>
          </p:cNvPr>
          <p:cNvSpPr/>
          <p:nvPr/>
        </p:nvSpPr>
        <p:spPr bwMode="white">
          <a:xfrm>
            <a:off x="6053333" y="3823040"/>
            <a:ext cx="961904" cy="2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430682-7871-2FF9-FEB1-5B39FA8759E9}"/>
              </a:ext>
            </a:extLst>
          </p:cNvPr>
          <p:cNvSpPr/>
          <p:nvPr/>
        </p:nvSpPr>
        <p:spPr bwMode="white">
          <a:xfrm>
            <a:off x="1586666" y="4318873"/>
            <a:ext cx="1219047" cy="23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8519D9-61AA-AF4C-C6C6-25F1EFD5F3AB}"/>
              </a:ext>
            </a:extLst>
          </p:cNvPr>
          <p:cNvSpPr/>
          <p:nvPr/>
        </p:nvSpPr>
        <p:spPr bwMode="white">
          <a:xfrm>
            <a:off x="6053333" y="4318873"/>
            <a:ext cx="1209523" cy="23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68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C6B20D-6B09-1661-1F08-94E41EAA45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884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966532"/>
            <a:ext cx="8280920" cy="17845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D5510E8-46BD-FEBD-0457-7731D7D320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61048"/>
            <a:ext cx="10800000" cy="2600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F66207-9918-B6C4-995E-AE9026E26850}"/>
              </a:ext>
            </a:extLst>
          </p:cNvPr>
          <p:cNvSpPr/>
          <p:nvPr/>
        </p:nvSpPr>
        <p:spPr bwMode="white">
          <a:xfrm>
            <a:off x="3142313" y="4747068"/>
            <a:ext cx="342857" cy="2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6116C6-FD9A-6C40-BBAB-55DBC8D426B3}"/>
              </a:ext>
            </a:extLst>
          </p:cNvPr>
          <p:cNvSpPr/>
          <p:nvPr/>
        </p:nvSpPr>
        <p:spPr bwMode="white">
          <a:xfrm>
            <a:off x="5323265" y="4737541"/>
            <a:ext cx="219047" cy="2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91D353-CFB8-D148-5CAC-7219DEA60319}"/>
              </a:ext>
            </a:extLst>
          </p:cNvPr>
          <p:cNvSpPr/>
          <p:nvPr/>
        </p:nvSpPr>
        <p:spPr bwMode="white">
          <a:xfrm>
            <a:off x="3475646" y="5433019"/>
            <a:ext cx="333333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D0EBAA-A622-BE18-6EC8-F239396B8F38}"/>
              </a:ext>
            </a:extLst>
          </p:cNvPr>
          <p:cNvSpPr/>
          <p:nvPr/>
        </p:nvSpPr>
        <p:spPr bwMode="white">
          <a:xfrm>
            <a:off x="5675646" y="5452074"/>
            <a:ext cx="352380" cy="2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0096" y="3949137"/>
            <a:ext cx="4392488" cy="2458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1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B3C36C-CCBB-B0B4-FA2C-EE053116C6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A13205-DF92-619C-6DA6-4F45DABE77FD}"/>
              </a:ext>
            </a:extLst>
          </p:cNvPr>
          <p:cNvSpPr/>
          <p:nvPr/>
        </p:nvSpPr>
        <p:spPr bwMode="white">
          <a:xfrm>
            <a:off x="1567618" y="3655190"/>
            <a:ext cx="9784965" cy="343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F3F7BF-8198-9399-4F12-8936CC36D9DA}"/>
              </a:ext>
            </a:extLst>
          </p:cNvPr>
          <p:cNvSpPr/>
          <p:nvPr/>
        </p:nvSpPr>
        <p:spPr bwMode="white">
          <a:xfrm>
            <a:off x="1586666" y="4103980"/>
            <a:ext cx="9765917" cy="362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60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7C1643-13BE-C668-DDF8-6DA2475A72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3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A3AA2C-9785-2047-E1BD-D1DDA4C59049}"/>
              </a:ext>
            </a:extLst>
          </p:cNvPr>
          <p:cNvSpPr/>
          <p:nvPr/>
        </p:nvSpPr>
        <p:spPr bwMode="white">
          <a:xfrm>
            <a:off x="1548570" y="2204864"/>
            <a:ext cx="9299957" cy="273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83E5F0-17E9-7A2A-91CA-58CED0FFC029}"/>
              </a:ext>
            </a:extLst>
          </p:cNvPr>
          <p:cNvSpPr/>
          <p:nvPr/>
        </p:nvSpPr>
        <p:spPr bwMode="white">
          <a:xfrm>
            <a:off x="1567619" y="2773480"/>
            <a:ext cx="9280908" cy="36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943DFE-E2F8-051A-9C6D-1A697E510C23}"/>
              </a:ext>
            </a:extLst>
          </p:cNvPr>
          <p:cNvSpPr/>
          <p:nvPr/>
        </p:nvSpPr>
        <p:spPr bwMode="white">
          <a:xfrm>
            <a:off x="1824761" y="3789040"/>
            <a:ext cx="9023766" cy="29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D7B538C-895B-41A9-68FA-138B339BA868}"/>
              </a:ext>
            </a:extLst>
          </p:cNvPr>
          <p:cNvSpPr/>
          <p:nvPr/>
        </p:nvSpPr>
        <p:spPr bwMode="white">
          <a:xfrm>
            <a:off x="1586666" y="4403393"/>
            <a:ext cx="1104761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A8513EC-8CE9-0E44-79F0-4E2A8D7B2FE1}"/>
              </a:ext>
            </a:extLst>
          </p:cNvPr>
          <p:cNvSpPr/>
          <p:nvPr/>
        </p:nvSpPr>
        <p:spPr bwMode="white">
          <a:xfrm>
            <a:off x="1586666" y="4927634"/>
            <a:ext cx="9261861" cy="30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2C0AEC6-0FE7-9378-A455-672CE5B9FA32}"/>
              </a:ext>
            </a:extLst>
          </p:cNvPr>
          <p:cNvSpPr/>
          <p:nvPr/>
        </p:nvSpPr>
        <p:spPr bwMode="white">
          <a:xfrm>
            <a:off x="1567618" y="5423279"/>
            <a:ext cx="9352917" cy="36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97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  <p:bldP spid="13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14EB4-7F0E-01DD-688B-94CF96A262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2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220F74-D670-7B25-4D77-6FE046AF328A}"/>
              </a:ext>
            </a:extLst>
          </p:cNvPr>
          <p:cNvSpPr/>
          <p:nvPr/>
        </p:nvSpPr>
        <p:spPr bwMode="white">
          <a:xfrm>
            <a:off x="1358094" y="1556792"/>
            <a:ext cx="5313969" cy="291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9A40C8-AE6F-D1CB-B626-4909BE0CC789}"/>
              </a:ext>
            </a:extLst>
          </p:cNvPr>
          <p:cNvSpPr/>
          <p:nvPr/>
        </p:nvSpPr>
        <p:spPr bwMode="white">
          <a:xfrm>
            <a:off x="1110476" y="2172344"/>
            <a:ext cx="1104761" cy="20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57D78B-3A13-4623-C2E2-8E482E00EC53}"/>
              </a:ext>
            </a:extLst>
          </p:cNvPr>
          <p:cNvSpPr/>
          <p:nvPr/>
        </p:nvSpPr>
        <p:spPr bwMode="white">
          <a:xfrm>
            <a:off x="1110475" y="2686777"/>
            <a:ext cx="5561587" cy="36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228715-1B72-2BB5-C1B7-74C264EE78FB}"/>
              </a:ext>
            </a:extLst>
          </p:cNvPr>
          <p:cNvSpPr/>
          <p:nvPr/>
        </p:nvSpPr>
        <p:spPr bwMode="white">
          <a:xfrm>
            <a:off x="1100952" y="3191682"/>
            <a:ext cx="5499104" cy="37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46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A2A72A-CB9C-F25F-8EC4-7F76D10542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71F906-DCBB-0793-1C91-33BC102308EA}"/>
              </a:ext>
            </a:extLst>
          </p:cNvPr>
          <p:cNvSpPr/>
          <p:nvPr/>
        </p:nvSpPr>
        <p:spPr bwMode="white">
          <a:xfrm>
            <a:off x="5139047" y="1628800"/>
            <a:ext cx="5637473" cy="25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2D2E86-B2DD-37ED-F416-91E787E28747}"/>
              </a:ext>
            </a:extLst>
          </p:cNvPr>
          <p:cNvSpPr/>
          <p:nvPr/>
        </p:nvSpPr>
        <p:spPr bwMode="white">
          <a:xfrm>
            <a:off x="4900952" y="2213749"/>
            <a:ext cx="1380952" cy="19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A7E528-736B-DA47-DA76-DAF7BA4F2379}"/>
              </a:ext>
            </a:extLst>
          </p:cNvPr>
          <p:cNvSpPr/>
          <p:nvPr/>
        </p:nvSpPr>
        <p:spPr bwMode="white">
          <a:xfrm>
            <a:off x="4900952" y="2729551"/>
            <a:ext cx="5875568" cy="22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A6CB82-AA16-7AA0-2C30-8260D05FE0DB}"/>
              </a:ext>
            </a:extLst>
          </p:cNvPr>
          <p:cNvSpPr/>
          <p:nvPr/>
        </p:nvSpPr>
        <p:spPr bwMode="white">
          <a:xfrm>
            <a:off x="4872380" y="3245354"/>
            <a:ext cx="5904140" cy="362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56F5F4A-C0E3-5C91-E273-AD32FC43206E}"/>
              </a:ext>
            </a:extLst>
          </p:cNvPr>
          <p:cNvSpPr/>
          <p:nvPr/>
        </p:nvSpPr>
        <p:spPr bwMode="white">
          <a:xfrm>
            <a:off x="4891428" y="3751607"/>
            <a:ext cx="5885092" cy="391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5F66EB-203B-4421-8FBE-ADB4C782B5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5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DCDA93-4222-5CAD-0215-37D25BF5FDD7}"/>
              </a:ext>
            </a:extLst>
          </p:cNvPr>
          <p:cNvSpPr/>
          <p:nvPr/>
        </p:nvSpPr>
        <p:spPr bwMode="white">
          <a:xfrm>
            <a:off x="1300952" y="2132856"/>
            <a:ext cx="9547576" cy="26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80AE47-331C-281C-9118-591CBDB6FF34}"/>
              </a:ext>
            </a:extLst>
          </p:cNvPr>
          <p:cNvSpPr/>
          <p:nvPr/>
        </p:nvSpPr>
        <p:spPr bwMode="white">
          <a:xfrm>
            <a:off x="1053333" y="2725868"/>
            <a:ext cx="1104761" cy="2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C86FFE-0E4C-CDBF-EDA3-80D3E6D996B4}"/>
              </a:ext>
            </a:extLst>
          </p:cNvPr>
          <p:cNvSpPr/>
          <p:nvPr/>
        </p:nvSpPr>
        <p:spPr bwMode="white">
          <a:xfrm>
            <a:off x="1053332" y="3231058"/>
            <a:ext cx="9795195" cy="33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089300E-CC93-66F7-C3BA-0799A344A684}"/>
              </a:ext>
            </a:extLst>
          </p:cNvPr>
          <p:cNvSpPr/>
          <p:nvPr/>
        </p:nvSpPr>
        <p:spPr bwMode="white">
          <a:xfrm>
            <a:off x="1043809" y="3745780"/>
            <a:ext cx="9804718" cy="33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63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24A716-1B4A-00E5-4D96-0C4F2A6DDB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4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56DD9A-42A0-696F-5E66-EC243021F9B1}"/>
              </a:ext>
            </a:extLst>
          </p:cNvPr>
          <p:cNvSpPr/>
          <p:nvPr/>
        </p:nvSpPr>
        <p:spPr bwMode="white">
          <a:xfrm>
            <a:off x="2205714" y="3582640"/>
            <a:ext cx="619047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D9E6A1-E477-572D-1D3D-DAA839CCC094}"/>
              </a:ext>
            </a:extLst>
          </p:cNvPr>
          <p:cNvSpPr/>
          <p:nvPr/>
        </p:nvSpPr>
        <p:spPr bwMode="white">
          <a:xfrm>
            <a:off x="5329523" y="3582640"/>
            <a:ext cx="666666" cy="29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B22FE2-79A1-254E-F688-14EBA25A5F5A}"/>
              </a:ext>
            </a:extLst>
          </p:cNvPr>
          <p:cNvSpPr/>
          <p:nvPr/>
        </p:nvSpPr>
        <p:spPr bwMode="white">
          <a:xfrm>
            <a:off x="8481904" y="3582640"/>
            <a:ext cx="628571" cy="29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9ECC90-3811-918B-C2D6-C562BA252EF4}"/>
              </a:ext>
            </a:extLst>
          </p:cNvPr>
          <p:cNvSpPr/>
          <p:nvPr/>
        </p:nvSpPr>
        <p:spPr bwMode="white">
          <a:xfrm>
            <a:off x="4577142" y="4144785"/>
            <a:ext cx="647619" cy="26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16F06F-491C-BBDD-3729-A6A1F22B314E}"/>
              </a:ext>
            </a:extLst>
          </p:cNvPr>
          <p:cNvSpPr/>
          <p:nvPr/>
        </p:nvSpPr>
        <p:spPr bwMode="white">
          <a:xfrm>
            <a:off x="3834285" y="4725986"/>
            <a:ext cx="523809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B190EF-D3A7-9869-63DF-09DA9BD4B4B0}"/>
              </a:ext>
            </a:extLst>
          </p:cNvPr>
          <p:cNvSpPr/>
          <p:nvPr/>
        </p:nvSpPr>
        <p:spPr bwMode="white">
          <a:xfrm>
            <a:off x="5415238" y="4735514"/>
            <a:ext cx="514285" cy="21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60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B8220C-F6C8-417D-12D9-D1561ACAA0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2912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CCEBA7-E7C3-2EC1-E42F-8E22E213129E}"/>
              </a:ext>
            </a:extLst>
          </p:cNvPr>
          <p:cNvSpPr/>
          <p:nvPr/>
        </p:nvSpPr>
        <p:spPr bwMode="white">
          <a:xfrm>
            <a:off x="4510476" y="936580"/>
            <a:ext cx="276190" cy="210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943BB1-9D48-9CBF-B067-EEAB132D13ED}"/>
              </a:ext>
            </a:extLst>
          </p:cNvPr>
          <p:cNvSpPr/>
          <p:nvPr/>
        </p:nvSpPr>
        <p:spPr bwMode="white">
          <a:xfrm>
            <a:off x="1558095" y="2034683"/>
            <a:ext cx="209523" cy="21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BE95A0-8CED-FC89-FCA7-13B5E29F5836}"/>
              </a:ext>
            </a:extLst>
          </p:cNvPr>
          <p:cNvSpPr/>
          <p:nvPr/>
        </p:nvSpPr>
        <p:spPr bwMode="white">
          <a:xfrm>
            <a:off x="5167619" y="2034683"/>
            <a:ext cx="209523" cy="22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CEE46C-0428-8E5D-2DB6-57CFF5B6CBA6}"/>
              </a:ext>
            </a:extLst>
          </p:cNvPr>
          <p:cNvSpPr/>
          <p:nvPr/>
        </p:nvSpPr>
        <p:spPr bwMode="white">
          <a:xfrm>
            <a:off x="7834285" y="2034683"/>
            <a:ext cx="209523" cy="21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10095F-F8CC-126A-E76B-FB94D7332C31}"/>
              </a:ext>
            </a:extLst>
          </p:cNvPr>
          <p:cNvSpPr/>
          <p:nvPr/>
        </p:nvSpPr>
        <p:spPr bwMode="white">
          <a:xfrm>
            <a:off x="7091428" y="2655350"/>
            <a:ext cx="200001" cy="21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53CC8C-D7A1-C648-F2B7-DD73FDB5CF65}"/>
              </a:ext>
            </a:extLst>
          </p:cNvPr>
          <p:cNvSpPr/>
          <p:nvPr/>
        </p:nvSpPr>
        <p:spPr bwMode="white">
          <a:xfrm>
            <a:off x="2815238" y="3266468"/>
            <a:ext cx="209523" cy="21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E708A6F-6173-3F18-AD46-E890C657C3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77063"/>
            <a:ext cx="10800000" cy="3021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F28798A-0316-7BE4-D098-F9276EAD3BFD}"/>
              </a:ext>
            </a:extLst>
          </p:cNvPr>
          <p:cNvSpPr/>
          <p:nvPr/>
        </p:nvSpPr>
        <p:spPr bwMode="white">
          <a:xfrm>
            <a:off x="8688288" y="4539688"/>
            <a:ext cx="307901" cy="1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449129B-C5A4-D601-A933-0D02C06117C2}"/>
              </a:ext>
            </a:extLst>
          </p:cNvPr>
          <p:cNvSpPr/>
          <p:nvPr/>
        </p:nvSpPr>
        <p:spPr bwMode="white">
          <a:xfrm>
            <a:off x="4396190" y="5106829"/>
            <a:ext cx="666666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BC30B93-079B-4EA3-1659-F12F719D17BC}"/>
              </a:ext>
            </a:extLst>
          </p:cNvPr>
          <p:cNvSpPr/>
          <p:nvPr/>
        </p:nvSpPr>
        <p:spPr bwMode="white">
          <a:xfrm>
            <a:off x="6739047" y="5106829"/>
            <a:ext cx="676190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6996E90-1446-FD3E-4C14-CBCBB0599F6B}"/>
              </a:ext>
            </a:extLst>
          </p:cNvPr>
          <p:cNvSpPr/>
          <p:nvPr/>
        </p:nvSpPr>
        <p:spPr bwMode="white">
          <a:xfrm>
            <a:off x="8929523" y="5726394"/>
            <a:ext cx="219047" cy="21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5DA49EF-9947-22BF-4BF0-BB05EAF44452}"/>
              </a:ext>
            </a:extLst>
          </p:cNvPr>
          <p:cNvSpPr/>
          <p:nvPr/>
        </p:nvSpPr>
        <p:spPr bwMode="white">
          <a:xfrm>
            <a:off x="2510476" y="6336428"/>
            <a:ext cx="504761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6996E90-1446-FD3E-4C14-CBCBB0599F6B}"/>
              </a:ext>
            </a:extLst>
          </p:cNvPr>
          <p:cNvSpPr/>
          <p:nvPr/>
        </p:nvSpPr>
        <p:spPr bwMode="white">
          <a:xfrm>
            <a:off x="2130619" y="4525283"/>
            <a:ext cx="379857" cy="26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6996E90-1446-FD3E-4C14-CBCBB0599F6B}"/>
              </a:ext>
            </a:extLst>
          </p:cNvPr>
          <p:cNvSpPr/>
          <p:nvPr/>
        </p:nvSpPr>
        <p:spPr bwMode="white">
          <a:xfrm>
            <a:off x="5377142" y="4525282"/>
            <a:ext cx="286810" cy="26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34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C07868-6EA2-87AD-9CB4-7754758197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A6E634-2ED4-8F4F-2A23-49E8D6C1BB5C}"/>
              </a:ext>
            </a:extLst>
          </p:cNvPr>
          <p:cNvSpPr/>
          <p:nvPr/>
        </p:nvSpPr>
        <p:spPr bwMode="white">
          <a:xfrm>
            <a:off x="10424761" y="1697270"/>
            <a:ext cx="314285" cy="29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73CCB6-B8CA-F965-AF0F-E70C4382BE5E}"/>
              </a:ext>
            </a:extLst>
          </p:cNvPr>
          <p:cNvSpPr/>
          <p:nvPr/>
        </p:nvSpPr>
        <p:spPr bwMode="white">
          <a:xfrm>
            <a:off x="10462857" y="2279395"/>
            <a:ext cx="276190" cy="21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CC3DDE-F2C3-1E85-B39C-4D95C7AF5E06}"/>
              </a:ext>
            </a:extLst>
          </p:cNvPr>
          <p:cNvSpPr/>
          <p:nvPr/>
        </p:nvSpPr>
        <p:spPr bwMode="white">
          <a:xfrm>
            <a:off x="10424761" y="2937864"/>
            <a:ext cx="314285" cy="29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6DBB25-B7E3-1E59-DFB6-EA354E742802}"/>
              </a:ext>
            </a:extLst>
          </p:cNvPr>
          <p:cNvSpPr/>
          <p:nvPr/>
        </p:nvSpPr>
        <p:spPr bwMode="white">
          <a:xfrm>
            <a:off x="10462857" y="3653591"/>
            <a:ext cx="276190" cy="21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12FF95-86AE-0EB7-A077-6819914DBB81}"/>
              </a:ext>
            </a:extLst>
          </p:cNvPr>
          <p:cNvSpPr/>
          <p:nvPr/>
        </p:nvSpPr>
        <p:spPr bwMode="white">
          <a:xfrm>
            <a:off x="10424761" y="4188001"/>
            <a:ext cx="314285" cy="28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40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F149FB-89CA-6C51-F3C7-17A54ABA8B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0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54CC29-4F2C-2430-3CEC-E0E8093A5E1C}"/>
              </a:ext>
            </a:extLst>
          </p:cNvPr>
          <p:cNvSpPr/>
          <p:nvPr/>
        </p:nvSpPr>
        <p:spPr bwMode="white">
          <a:xfrm>
            <a:off x="3672380" y="1677428"/>
            <a:ext cx="238095" cy="2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0D5858-82FD-FA1C-4A24-9FE57E3A7101}"/>
              </a:ext>
            </a:extLst>
          </p:cNvPr>
          <p:cNvSpPr/>
          <p:nvPr/>
        </p:nvSpPr>
        <p:spPr bwMode="white">
          <a:xfrm>
            <a:off x="6024761" y="3250344"/>
            <a:ext cx="238095" cy="2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49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77E763-FD41-B636-13B3-EBD905329D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5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BD012A-17C4-B6E9-7571-5634BB96E3B7}"/>
              </a:ext>
            </a:extLst>
          </p:cNvPr>
          <p:cNvSpPr/>
          <p:nvPr/>
        </p:nvSpPr>
        <p:spPr bwMode="white">
          <a:xfrm>
            <a:off x="8548571" y="1095857"/>
            <a:ext cx="228572" cy="22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B11ACB-CA25-3E8C-63D1-29FE7955A900}"/>
              </a:ext>
            </a:extLst>
          </p:cNvPr>
          <p:cNvSpPr/>
          <p:nvPr/>
        </p:nvSpPr>
        <p:spPr bwMode="white">
          <a:xfrm>
            <a:off x="7910476" y="2772696"/>
            <a:ext cx="238095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2FD5D7-0C80-2E18-0D1A-7DADB61D6C01}"/>
              </a:ext>
            </a:extLst>
          </p:cNvPr>
          <p:cNvSpPr/>
          <p:nvPr/>
        </p:nvSpPr>
        <p:spPr bwMode="white">
          <a:xfrm>
            <a:off x="5405714" y="4382843"/>
            <a:ext cx="228571" cy="2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66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FAD28-BBAE-FC3B-1BE8-4FC1E98676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708A98-2207-17B1-033E-721CB05026B6}"/>
              </a:ext>
            </a:extLst>
          </p:cNvPr>
          <p:cNvSpPr/>
          <p:nvPr/>
        </p:nvSpPr>
        <p:spPr bwMode="white">
          <a:xfrm>
            <a:off x="2815238" y="2224245"/>
            <a:ext cx="361904" cy="21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AB2B62-7C38-7F2E-FA13-EF4672C527DB}"/>
              </a:ext>
            </a:extLst>
          </p:cNvPr>
          <p:cNvSpPr/>
          <p:nvPr/>
        </p:nvSpPr>
        <p:spPr bwMode="white">
          <a:xfrm>
            <a:off x="5167619" y="2224245"/>
            <a:ext cx="361904" cy="21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4EC5D2-4A3C-8F38-2DEA-C4890D9FDDCC}"/>
              </a:ext>
            </a:extLst>
          </p:cNvPr>
          <p:cNvSpPr/>
          <p:nvPr/>
        </p:nvSpPr>
        <p:spPr bwMode="white">
          <a:xfrm>
            <a:off x="7520000" y="2224245"/>
            <a:ext cx="361904" cy="21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E82DF6-7CF5-9BF2-309C-958219F53E6F}"/>
              </a:ext>
            </a:extLst>
          </p:cNvPr>
          <p:cNvSpPr/>
          <p:nvPr/>
        </p:nvSpPr>
        <p:spPr bwMode="white">
          <a:xfrm>
            <a:off x="9881904" y="2224245"/>
            <a:ext cx="361904" cy="21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A820F9-1E34-3C22-D37F-6B49E0381F68}"/>
              </a:ext>
            </a:extLst>
          </p:cNvPr>
          <p:cNvSpPr/>
          <p:nvPr/>
        </p:nvSpPr>
        <p:spPr bwMode="white">
          <a:xfrm>
            <a:off x="2815238" y="2759556"/>
            <a:ext cx="514285" cy="21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710429-D638-9ADA-C3BB-9B46066FFAA8}"/>
              </a:ext>
            </a:extLst>
          </p:cNvPr>
          <p:cNvSpPr/>
          <p:nvPr/>
        </p:nvSpPr>
        <p:spPr bwMode="white">
          <a:xfrm>
            <a:off x="5320000" y="2759556"/>
            <a:ext cx="523809" cy="21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6CF6789-2284-3D30-AE49-181D91C6421B}"/>
              </a:ext>
            </a:extLst>
          </p:cNvPr>
          <p:cNvSpPr/>
          <p:nvPr/>
        </p:nvSpPr>
        <p:spPr bwMode="white">
          <a:xfrm>
            <a:off x="7691428" y="2759556"/>
            <a:ext cx="666666" cy="21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4984165-9CA1-104C-59B7-900AF9921027}"/>
              </a:ext>
            </a:extLst>
          </p:cNvPr>
          <p:cNvSpPr/>
          <p:nvPr/>
        </p:nvSpPr>
        <p:spPr bwMode="white">
          <a:xfrm>
            <a:off x="10043809" y="2759556"/>
            <a:ext cx="514285" cy="21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36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6E91E9-9C2A-9D78-F0DF-09760F1D6D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8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AB5DB4-4128-DE76-4718-D6754C4C6FF4}"/>
              </a:ext>
            </a:extLst>
          </p:cNvPr>
          <p:cNvSpPr/>
          <p:nvPr/>
        </p:nvSpPr>
        <p:spPr bwMode="white">
          <a:xfrm>
            <a:off x="2358095" y="1687441"/>
            <a:ext cx="504761" cy="21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F8CB55-11D1-6AC7-84E1-F88896F7DFB9}"/>
              </a:ext>
            </a:extLst>
          </p:cNvPr>
          <p:cNvSpPr/>
          <p:nvPr/>
        </p:nvSpPr>
        <p:spPr bwMode="white">
          <a:xfrm>
            <a:off x="4862857" y="1687441"/>
            <a:ext cx="1295238" cy="21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9D8C11-4B17-7DA4-403B-9FE3510A7A19}"/>
              </a:ext>
            </a:extLst>
          </p:cNvPr>
          <p:cNvSpPr/>
          <p:nvPr/>
        </p:nvSpPr>
        <p:spPr bwMode="white">
          <a:xfrm>
            <a:off x="8148571" y="1687441"/>
            <a:ext cx="1295238" cy="21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13342E-0C9C-C4D3-0276-32DEE69BE1E7}"/>
              </a:ext>
            </a:extLst>
          </p:cNvPr>
          <p:cNvSpPr/>
          <p:nvPr/>
        </p:nvSpPr>
        <p:spPr bwMode="white">
          <a:xfrm>
            <a:off x="1415481" y="2231176"/>
            <a:ext cx="1447376" cy="155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214C97-A7CD-BC7B-3CD2-02D083724762}"/>
              </a:ext>
            </a:extLst>
          </p:cNvPr>
          <p:cNvSpPr/>
          <p:nvPr/>
        </p:nvSpPr>
        <p:spPr bwMode="white">
          <a:xfrm>
            <a:off x="3853333" y="2231176"/>
            <a:ext cx="1522588" cy="155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186715-87D3-F688-1C29-9E34A73977EF}"/>
              </a:ext>
            </a:extLst>
          </p:cNvPr>
          <p:cNvSpPr/>
          <p:nvPr/>
        </p:nvSpPr>
        <p:spPr bwMode="white">
          <a:xfrm>
            <a:off x="6888089" y="2231175"/>
            <a:ext cx="1260482" cy="166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A019B2-36BF-132A-13A6-916CCF21111A}"/>
              </a:ext>
            </a:extLst>
          </p:cNvPr>
          <p:cNvSpPr/>
          <p:nvPr/>
        </p:nvSpPr>
        <p:spPr bwMode="white">
          <a:xfrm>
            <a:off x="8184590" y="2269332"/>
            <a:ext cx="2015866" cy="151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img_16777215">
            <a:extLst>
              <a:ext uri="{FF2B5EF4-FFF2-40B4-BE49-F238E27FC236}">
                <a16:creationId xmlns:a16="http://schemas.microsoft.com/office/drawing/2014/main" id="{EC328B17-CFEE-FD9C-CF88-7C93C08EF4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984389"/>
            <a:ext cx="10800000" cy="2426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B96641E2-C627-8D54-B47F-881D0D7347F9}"/>
              </a:ext>
            </a:extLst>
          </p:cNvPr>
          <p:cNvSpPr/>
          <p:nvPr/>
        </p:nvSpPr>
        <p:spPr bwMode="white">
          <a:xfrm>
            <a:off x="2375067" y="4185043"/>
            <a:ext cx="685714" cy="22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A5884799-660E-BAFE-8206-2AD73513DDA6}"/>
              </a:ext>
            </a:extLst>
          </p:cNvPr>
          <p:cNvSpPr/>
          <p:nvPr/>
        </p:nvSpPr>
        <p:spPr bwMode="white">
          <a:xfrm>
            <a:off x="4908400" y="4185043"/>
            <a:ext cx="657142" cy="22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81938049-09D5-F9F5-083A-04ED91B30E8F}"/>
              </a:ext>
            </a:extLst>
          </p:cNvPr>
          <p:cNvSpPr/>
          <p:nvPr/>
        </p:nvSpPr>
        <p:spPr bwMode="white">
          <a:xfrm>
            <a:off x="8184590" y="4185043"/>
            <a:ext cx="523809" cy="22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249513A1-ACDD-0B40-D54A-111663BF912A}"/>
              </a:ext>
            </a:extLst>
          </p:cNvPr>
          <p:cNvSpPr/>
          <p:nvPr/>
        </p:nvSpPr>
        <p:spPr bwMode="white">
          <a:xfrm>
            <a:off x="1127448" y="4748787"/>
            <a:ext cx="1323808" cy="84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DF33CD0F-0A94-6278-06D2-A59BDC56FADE}"/>
              </a:ext>
            </a:extLst>
          </p:cNvPr>
          <p:cNvSpPr/>
          <p:nvPr/>
        </p:nvSpPr>
        <p:spPr bwMode="white">
          <a:xfrm>
            <a:off x="3647728" y="4748787"/>
            <a:ext cx="1728193" cy="1416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6BADA4F1-A2B2-B9AE-513E-EE583BD86FDE}"/>
              </a:ext>
            </a:extLst>
          </p:cNvPr>
          <p:cNvSpPr/>
          <p:nvPr/>
        </p:nvSpPr>
        <p:spPr bwMode="white">
          <a:xfrm>
            <a:off x="6572393" y="4748787"/>
            <a:ext cx="1323807" cy="1416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7CDF2655-99BE-47C5-9FD6-C9C30F625637}"/>
              </a:ext>
            </a:extLst>
          </p:cNvPr>
          <p:cNvSpPr/>
          <p:nvPr/>
        </p:nvSpPr>
        <p:spPr bwMode="white">
          <a:xfrm>
            <a:off x="7896200" y="4853892"/>
            <a:ext cx="2160240" cy="13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82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6D6C8-6CA0-CFB8-0225-DE5F5CEEDE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DE13EE-3D7E-FF06-FCC9-672B9C32E915}"/>
              </a:ext>
            </a:extLst>
          </p:cNvPr>
          <p:cNvSpPr/>
          <p:nvPr/>
        </p:nvSpPr>
        <p:spPr bwMode="white">
          <a:xfrm>
            <a:off x="1110476" y="2186009"/>
            <a:ext cx="1104761" cy="19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7FBEBD-E5E4-774A-5341-2F060835EAA8}"/>
              </a:ext>
            </a:extLst>
          </p:cNvPr>
          <p:cNvSpPr/>
          <p:nvPr/>
        </p:nvSpPr>
        <p:spPr bwMode="white">
          <a:xfrm>
            <a:off x="3939047" y="2176450"/>
            <a:ext cx="1104761" cy="20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B3570F-8E47-A049-3AE3-376A21EA28FC}"/>
              </a:ext>
            </a:extLst>
          </p:cNvPr>
          <p:cNvSpPr/>
          <p:nvPr/>
        </p:nvSpPr>
        <p:spPr bwMode="white">
          <a:xfrm>
            <a:off x="6920000" y="2186009"/>
            <a:ext cx="1247619" cy="19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5C17A2-3BA2-6AE7-443C-1FDC3AC8EADE}"/>
              </a:ext>
            </a:extLst>
          </p:cNvPr>
          <p:cNvSpPr/>
          <p:nvPr/>
        </p:nvSpPr>
        <p:spPr bwMode="white">
          <a:xfrm>
            <a:off x="1110476" y="2692642"/>
            <a:ext cx="695238" cy="19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948239-15A7-7527-04BA-0864F38BA4FD}"/>
              </a:ext>
            </a:extLst>
          </p:cNvPr>
          <p:cNvSpPr/>
          <p:nvPr/>
        </p:nvSpPr>
        <p:spPr bwMode="white">
          <a:xfrm>
            <a:off x="3939047" y="2692642"/>
            <a:ext cx="838095" cy="19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D22AAB-99FE-F6ED-9130-6C277D5C79A6}"/>
              </a:ext>
            </a:extLst>
          </p:cNvPr>
          <p:cNvSpPr/>
          <p:nvPr/>
        </p:nvSpPr>
        <p:spPr bwMode="white">
          <a:xfrm>
            <a:off x="6920000" y="2692642"/>
            <a:ext cx="571428" cy="19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162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2023-12-21T15:22:13Z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