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4" r:id="rId5"/>
    <p:sldId id="331" r:id="rId6"/>
    <p:sldId id="335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2852936"/>
            <a:ext cx="6208923" cy="876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2F19F4-F1C4-CC3A-236F-7E4CD88937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0344"/>
            <a:ext cx="10272544" cy="6211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30D26FA5-500D-BE50-C386-BC7E63CF79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9"/>
          <a:stretch/>
        </p:blipFill>
        <p:spPr>
          <a:xfrm>
            <a:off x="6384032" y="404664"/>
            <a:ext cx="4392488" cy="2206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265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2D674D-4816-FC2B-4E75-DE640B0105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8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F50F2D-7C37-26DA-D1A1-628F89169FC8}"/>
              </a:ext>
            </a:extLst>
          </p:cNvPr>
          <p:cNvSpPr/>
          <p:nvPr/>
        </p:nvSpPr>
        <p:spPr bwMode="white">
          <a:xfrm>
            <a:off x="689634" y="1199968"/>
            <a:ext cx="2755627" cy="3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8A970F-E4A2-142D-8C30-5624312212CF}"/>
              </a:ext>
            </a:extLst>
          </p:cNvPr>
          <p:cNvSpPr/>
          <p:nvPr/>
        </p:nvSpPr>
        <p:spPr bwMode="white">
          <a:xfrm>
            <a:off x="689634" y="2020654"/>
            <a:ext cx="4398254" cy="36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9815F4-62DA-FED1-D04D-83B0FBE5867A}"/>
              </a:ext>
            </a:extLst>
          </p:cNvPr>
          <p:cNvSpPr/>
          <p:nvPr/>
        </p:nvSpPr>
        <p:spPr bwMode="white">
          <a:xfrm>
            <a:off x="1183066" y="2826142"/>
            <a:ext cx="2300152" cy="34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009275-AAA0-87E8-960E-46520C5C82FE}"/>
              </a:ext>
            </a:extLst>
          </p:cNvPr>
          <p:cNvSpPr/>
          <p:nvPr/>
        </p:nvSpPr>
        <p:spPr bwMode="white">
          <a:xfrm>
            <a:off x="689634" y="3662026"/>
            <a:ext cx="1533434" cy="29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9919B8-F876-07A9-CFF8-07739887F5D3}"/>
              </a:ext>
            </a:extLst>
          </p:cNvPr>
          <p:cNvSpPr/>
          <p:nvPr/>
        </p:nvSpPr>
        <p:spPr bwMode="white">
          <a:xfrm>
            <a:off x="689634" y="4467514"/>
            <a:ext cx="1708033" cy="3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AFCA542-2472-800D-75EA-9A389EFABB85}"/>
              </a:ext>
            </a:extLst>
          </p:cNvPr>
          <p:cNvSpPr/>
          <p:nvPr/>
        </p:nvSpPr>
        <p:spPr bwMode="white">
          <a:xfrm>
            <a:off x="689634" y="5265403"/>
            <a:ext cx="7638614" cy="133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30D26FA5-500D-BE50-C386-BC7E63CF79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9"/>
          <a:stretch/>
        </p:blipFill>
        <p:spPr>
          <a:xfrm>
            <a:off x="6772206" y="918915"/>
            <a:ext cx="5112568" cy="2568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44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55A59-EA33-F2C1-D6A2-01382AF963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4531"/>
            <a:ext cx="9480456" cy="6107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AA2D68-4C93-B7BA-C540-32135DE840D7}"/>
              </a:ext>
            </a:extLst>
          </p:cNvPr>
          <p:cNvSpPr/>
          <p:nvPr/>
        </p:nvSpPr>
        <p:spPr bwMode="white">
          <a:xfrm>
            <a:off x="5348236" y="3789040"/>
            <a:ext cx="1323828" cy="67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7A2B07-FA27-556A-3480-3B0B30F4B92B}"/>
              </a:ext>
            </a:extLst>
          </p:cNvPr>
          <p:cNvSpPr/>
          <p:nvPr/>
        </p:nvSpPr>
        <p:spPr bwMode="white">
          <a:xfrm>
            <a:off x="8112224" y="4869160"/>
            <a:ext cx="2016224" cy="58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774C37-BA76-AD58-BF3C-90BED8224A45}"/>
              </a:ext>
            </a:extLst>
          </p:cNvPr>
          <p:cNvSpPr/>
          <p:nvPr/>
        </p:nvSpPr>
        <p:spPr bwMode="white">
          <a:xfrm>
            <a:off x="1413840" y="5877272"/>
            <a:ext cx="649711" cy="5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70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23009-D107-1B84-0A68-6A32334339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3"/>
          <a:stretch/>
        </p:blipFill>
        <p:spPr>
          <a:xfrm>
            <a:off x="720000" y="971999"/>
            <a:ext cx="10704592" cy="3616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839D82-E50D-DCD1-0F07-DA176F32188B}"/>
              </a:ext>
            </a:extLst>
          </p:cNvPr>
          <p:cNvSpPr/>
          <p:nvPr/>
        </p:nvSpPr>
        <p:spPr bwMode="white">
          <a:xfrm>
            <a:off x="7248128" y="1196752"/>
            <a:ext cx="158417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293C7E-DE4A-8BFF-4410-25914E0F5AAA}"/>
              </a:ext>
            </a:extLst>
          </p:cNvPr>
          <p:cNvSpPr/>
          <p:nvPr/>
        </p:nvSpPr>
        <p:spPr bwMode="white">
          <a:xfrm>
            <a:off x="10488488" y="2492896"/>
            <a:ext cx="648072" cy="67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57D15A-6731-F3FC-0093-0C9D02FC03F5}"/>
              </a:ext>
            </a:extLst>
          </p:cNvPr>
          <p:cNvSpPr/>
          <p:nvPr/>
        </p:nvSpPr>
        <p:spPr bwMode="white">
          <a:xfrm>
            <a:off x="1343472" y="3645024"/>
            <a:ext cx="15121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24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23009-D107-1B84-0A68-6A32334339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7"/>
          <a:stretch/>
        </p:blipFill>
        <p:spPr>
          <a:xfrm>
            <a:off x="767408" y="924741"/>
            <a:ext cx="10657184" cy="3667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834628-F15F-0E31-21E5-1D6FF2D4B2AC}"/>
              </a:ext>
            </a:extLst>
          </p:cNvPr>
          <p:cNvSpPr/>
          <p:nvPr/>
        </p:nvSpPr>
        <p:spPr bwMode="white">
          <a:xfrm>
            <a:off x="6384032" y="1268760"/>
            <a:ext cx="13681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B3BC60C-BE22-69E3-D704-31E3072B02E6}"/>
              </a:ext>
            </a:extLst>
          </p:cNvPr>
          <p:cNvSpPr/>
          <p:nvPr/>
        </p:nvSpPr>
        <p:spPr bwMode="white">
          <a:xfrm>
            <a:off x="9192344" y="2420888"/>
            <a:ext cx="201622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5E90C42-1F46-49B7-DA6A-1608D9965CE0}"/>
              </a:ext>
            </a:extLst>
          </p:cNvPr>
          <p:cNvSpPr/>
          <p:nvPr/>
        </p:nvSpPr>
        <p:spPr bwMode="white">
          <a:xfrm>
            <a:off x="1415480" y="3573016"/>
            <a:ext cx="7920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55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F8451-982D-3B42-19F7-1105A79C06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3"/>
          <a:stretch/>
        </p:blipFill>
        <p:spPr>
          <a:xfrm>
            <a:off x="720000" y="972000"/>
            <a:ext cx="10632584" cy="3789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8913D3-814A-7596-A04E-219D26908236}"/>
              </a:ext>
            </a:extLst>
          </p:cNvPr>
          <p:cNvSpPr/>
          <p:nvPr/>
        </p:nvSpPr>
        <p:spPr bwMode="white">
          <a:xfrm>
            <a:off x="5296206" y="1340768"/>
            <a:ext cx="14478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018742-48D7-7C9A-80FC-3AA1C08DA75E}"/>
              </a:ext>
            </a:extLst>
          </p:cNvPr>
          <p:cNvSpPr/>
          <p:nvPr/>
        </p:nvSpPr>
        <p:spPr bwMode="white">
          <a:xfrm>
            <a:off x="5312095" y="2571833"/>
            <a:ext cx="1071937" cy="73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33365B-1A34-5FC5-82C8-A82CB5D8A0F5}"/>
              </a:ext>
            </a:extLst>
          </p:cNvPr>
          <p:cNvSpPr/>
          <p:nvPr/>
        </p:nvSpPr>
        <p:spPr bwMode="white">
          <a:xfrm>
            <a:off x="6619518" y="3789040"/>
            <a:ext cx="55660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3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F8451-982D-3B42-19F7-1105A79C06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7"/>
          <a:stretch/>
        </p:blipFill>
        <p:spPr>
          <a:xfrm>
            <a:off x="623392" y="1196751"/>
            <a:ext cx="10585176" cy="3657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45F0D4-821C-8B41-04B3-67F7F6B5A24A}"/>
              </a:ext>
            </a:extLst>
          </p:cNvPr>
          <p:cNvSpPr/>
          <p:nvPr/>
        </p:nvSpPr>
        <p:spPr bwMode="white">
          <a:xfrm>
            <a:off x="6744072" y="1628800"/>
            <a:ext cx="8640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0FAEBF-8613-EB80-8669-7F31E71A7F15}"/>
              </a:ext>
            </a:extLst>
          </p:cNvPr>
          <p:cNvSpPr/>
          <p:nvPr/>
        </p:nvSpPr>
        <p:spPr bwMode="white">
          <a:xfrm>
            <a:off x="3935760" y="2780928"/>
            <a:ext cx="14401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DC8802-7DA8-0C72-0EC3-573C97EC98AB}"/>
              </a:ext>
            </a:extLst>
          </p:cNvPr>
          <p:cNvSpPr/>
          <p:nvPr/>
        </p:nvSpPr>
        <p:spPr bwMode="white">
          <a:xfrm>
            <a:off x="5915980" y="3861048"/>
            <a:ext cx="126014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75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F58CEA-032D-4A7B-1142-44AD5DFDDB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949"/>
            <a:ext cx="7464232" cy="6191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1E6D52-E879-869A-2951-92046EC11EC8}"/>
              </a:ext>
            </a:extLst>
          </p:cNvPr>
          <p:cNvSpPr/>
          <p:nvPr/>
        </p:nvSpPr>
        <p:spPr bwMode="white">
          <a:xfrm>
            <a:off x="5807968" y="1772816"/>
            <a:ext cx="576064" cy="49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CE5AB5-F43B-DEBA-ADFF-85B411C15E67}"/>
              </a:ext>
            </a:extLst>
          </p:cNvPr>
          <p:cNvSpPr/>
          <p:nvPr/>
        </p:nvSpPr>
        <p:spPr bwMode="white">
          <a:xfrm>
            <a:off x="1693704" y="2492896"/>
            <a:ext cx="585872" cy="734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18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6FE996-6601-C27D-D437-FF14D5CFEC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6173"/>
            <a:ext cx="9120416" cy="607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44182C-7C62-CDF3-6142-AE8B2D4262A9}"/>
              </a:ext>
            </a:extLst>
          </p:cNvPr>
          <p:cNvSpPr/>
          <p:nvPr/>
        </p:nvSpPr>
        <p:spPr bwMode="white">
          <a:xfrm>
            <a:off x="1886568" y="1700808"/>
            <a:ext cx="681040" cy="713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77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378DF8-B2EC-92C8-DA35-D36FEA7749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7217F6-90AD-83C9-4EDA-4D48BB24A48C}"/>
              </a:ext>
            </a:extLst>
          </p:cNvPr>
          <p:cNvSpPr/>
          <p:nvPr/>
        </p:nvSpPr>
        <p:spPr bwMode="white">
          <a:xfrm>
            <a:off x="4053333" y="3372081"/>
            <a:ext cx="409523" cy="4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73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2023-12-23T04:21:44Z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