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852936"/>
            <a:ext cx="5456808" cy="696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6168B-7219-FD6E-5982-DB3E9079B8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33"/>
          <a:stretch/>
        </p:blipFill>
        <p:spPr>
          <a:xfrm>
            <a:off x="5735960" y="1250351"/>
            <a:ext cx="6334144" cy="312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00B7A24-9196-F880-15F7-5206090DED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 b="6467"/>
          <a:stretch/>
        </p:blipFill>
        <p:spPr>
          <a:xfrm>
            <a:off x="407368" y="1556792"/>
            <a:ext cx="5356230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942FE6-87E7-4392-2543-5363A88717CC}"/>
              </a:ext>
            </a:extLst>
          </p:cNvPr>
          <p:cNvSpPr/>
          <p:nvPr/>
        </p:nvSpPr>
        <p:spPr bwMode="white">
          <a:xfrm>
            <a:off x="1021526" y="2434788"/>
            <a:ext cx="1147745" cy="56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C5993A-3BA0-AD2A-2102-29D4CA943652}"/>
              </a:ext>
            </a:extLst>
          </p:cNvPr>
          <p:cNvSpPr/>
          <p:nvPr/>
        </p:nvSpPr>
        <p:spPr bwMode="white">
          <a:xfrm>
            <a:off x="3215680" y="2437878"/>
            <a:ext cx="1008112" cy="5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F2B36A-E034-72D8-6D41-B6BDBD267343}"/>
              </a:ext>
            </a:extLst>
          </p:cNvPr>
          <p:cNvSpPr/>
          <p:nvPr/>
        </p:nvSpPr>
        <p:spPr bwMode="white">
          <a:xfrm>
            <a:off x="945736" y="3267850"/>
            <a:ext cx="1045808" cy="59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D8F077-3F5F-237D-2260-294833DEC884}"/>
              </a:ext>
            </a:extLst>
          </p:cNvPr>
          <p:cNvSpPr/>
          <p:nvPr/>
        </p:nvSpPr>
        <p:spPr bwMode="white">
          <a:xfrm>
            <a:off x="3031198" y="3272515"/>
            <a:ext cx="1552633" cy="58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8C5436-299F-E34B-98BB-9B40B4810F9B}"/>
              </a:ext>
            </a:extLst>
          </p:cNvPr>
          <p:cNvSpPr/>
          <p:nvPr/>
        </p:nvSpPr>
        <p:spPr bwMode="white">
          <a:xfrm>
            <a:off x="945736" y="4169422"/>
            <a:ext cx="1223535" cy="55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F7C193-9B93-BFB2-EF57-058F9FDBC5E4}"/>
              </a:ext>
            </a:extLst>
          </p:cNvPr>
          <p:cNvSpPr/>
          <p:nvPr/>
        </p:nvSpPr>
        <p:spPr bwMode="white">
          <a:xfrm>
            <a:off x="2915836" y="4128140"/>
            <a:ext cx="1667995" cy="59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89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EE07E-6139-E839-D92E-B0F5CC7BF8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218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71DB9-C5EB-4E72-5FD9-D8689C7350AB}"/>
              </a:ext>
            </a:extLst>
          </p:cNvPr>
          <p:cNvSpPr/>
          <p:nvPr/>
        </p:nvSpPr>
        <p:spPr bwMode="white">
          <a:xfrm>
            <a:off x="5794869" y="1278506"/>
            <a:ext cx="1396694" cy="42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62466B-B837-B05F-DC28-145353C39CE8}"/>
              </a:ext>
            </a:extLst>
          </p:cNvPr>
          <p:cNvSpPr/>
          <p:nvPr/>
        </p:nvSpPr>
        <p:spPr bwMode="white">
          <a:xfrm>
            <a:off x="8552212" y="1269492"/>
            <a:ext cx="838016" cy="45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B93E1F-78DB-C041-505E-FC5D4AC7E426}"/>
              </a:ext>
            </a:extLst>
          </p:cNvPr>
          <p:cNvSpPr/>
          <p:nvPr/>
        </p:nvSpPr>
        <p:spPr bwMode="white">
          <a:xfrm>
            <a:off x="3379941" y="1891464"/>
            <a:ext cx="1423726" cy="45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61E5F3-BEDB-EBC1-8FAD-2AB1091A989D}"/>
              </a:ext>
            </a:extLst>
          </p:cNvPr>
          <p:cNvSpPr/>
          <p:nvPr/>
        </p:nvSpPr>
        <p:spPr bwMode="white">
          <a:xfrm>
            <a:off x="8002546" y="1891464"/>
            <a:ext cx="1423726" cy="45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2A5941-5750-2AE8-A75F-383226A4B885}"/>
              </a:ext>
            </a:extLst>
          </p:cNvPr>
          <p:cNvSpPr/>
          <p:nvPr/>
        </p:nvSpPr>
        <p:spPr bwMode="white">
          <a:xfrm>
            <a:off x="6831125" y="2603577"/>
            <a:ext cx="459557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59377D-D7A1-CB55-728D-640918A52208}"/>
              </a:ext>
            </a:extLst>
          </p:cNvPr>
          <p:cNvSpPr/>
          <p:nvPr/>
        </p:nvSpPr>
        <p:spPr bwMode="white">
          <a:xfrm>
            <a:off x="4821689" y="3108365"/>
            <a:ext cx="838016" cy="45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63F1F2-D4E1-98E2-2E58-39622B57CB38}"/>
              </a:ext>
            </a:extLst>
          </p:cNvPr>
          <p:cNvSpPr/>
          <p:nvPr/>
        </p:nvSpPr>
        <p:spPr bwMode="white">
          <a:xfrm>
            <a:off x="8290895" y="3126394"/>
            <a:ext cx="1396693" cy="42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578470-44C8-E593-D46C-6E803FBB5AB5}"/>
              </a:ext>
            </a:extLst>
          </p:cNvPr>
          <p:cNvSpPr/>
          <p:nvPr/>
        </p:nvSpPr>
        <p:spPr bwMode="white">
          <a:xfrm>
            <a:off x="6452666" y="4271182"/>
            <a:ext cx="1306584" cy="43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473BE8-BC2B-8A4F-8FE7-EF372B0517D8}"/>
              </a:ext>
            </a:extLst>
          </p:cNvPr>
          <p:cNvSpPr/>
          <p:nvPr/>
        </p:nvSpPr>
        <p:spPr bwMode="white">
          <a:xfrm>
            <a:off x="5497508" y="4875126"/>
            <a:ext cx="955158" cy="45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E6F9E8-AB8D-1D19-86BA-E036949C4B34}"/>
              </a:ext>
            </a:extLst>
          </p:cNvPr>
          <p:cNvSpPr/>
          <p:nvPr/>
        </p:nvSpPr>
        <p:spPr bwMode="white">
          <a:xfrm>
            <a:off x="2469837" y="5497098"/>
            <a:ext cx="892081" cy="4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14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A5780-2DF1-6AED-21E8-1E09F13845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3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377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DDAEF-B294-3E78-32DE-74A36D36C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052736"/>
            <a:ext cx="10800000" cy="506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436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0808F-F759-AACD-9952-7D8C45494C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7668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C1712-D404-47AA-E063-2819B61B0599}"/>
              </a:ext>
            </a:extLst>
          </p:cNvPr>
          <p:cNvSpPr/>
          <p:nvPr/>
        </p:nvSpPr>
        <p:spPr bwMode="white">
          <a:xfrm>
            <a:off x="3491972" y="4284327"/>
            <a:ext cx="338129" cy="3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AEC8D1-CFF3-6050-A7F9-563586B6D793}"/>
              </a:ext>
            </a:extLst>
          </p:cNvPr>
          <p:cNvSpPr/>
          <p:nvPr/>
        </p:nvSpPr>
        <p:spPr bwMode="white">
          <a:xfrm>
            <a:off x="5040604" y="4304633"/>
            <a:ext cx="29079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515140-A9C2-EE50-E1BD-6890B947E969}"/>
              </a:ext>
            </a:extLst>
          </p:cNvPr>
          <p:cNvSpPr/>
          <p:nvPr/>
        </p:nvSpPr>
        <p:spPr bwMode="white">
          <a:xfrm>
            <a:off x="6541898" y="4304633"/>
            <a:ext cx="29079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01711A-D143-3A17-641C-7D65CC800E9C}"/>
              </a:ext>
            </a:extLst>
          </p:cNvPr>
          <p:cNvSpPr/>
          <p:nvPr/>
        </p:nvSpPr>
        <p:spPr bwMode="white">
          <a:xfrm>
            <a:off x="3539310" y="5055937"/>
            <a:ext cx="29079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0005AC-2F33-33B7-7B1C-86F9CA439CFA}"/>
              </a:ext>
            </a:extLst>
          </p:cNvPr>
          <p:cNvSpPr/>
          <p:nvPr/>
        </p:nvSpPr>
        <p:spPr bwMode="white">
          <a:xfrm>
            <a:off x="5040604" y="5055937"/>
            <a:ext cx="29079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9616A8-FE42-24D8-DD8D-5830C41DA9F5}"/>
              </a:ext>
            </a:extLst>
          </p:cNvPr>
          <p:cNvSpPr/>
          <p:nvPr/>
        </p:nvSpPr>
        <p:spPr bwMode="white">
          <a:xfrm>
            <a:off x="6494560" y="5035632"/>
            <a:ext cx="338129" cy="3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66369E-526D-F37A-DA04-DA4F38259800}"/>
              </a:ext>
            </a:extLst>
          </p:cNvPr>
          <p:cNvSpPr/>
          <p:nvPr/>
        </p:nvSpPr>
        <p:spPr bwMode="white">
          <a:xfrm>
            <a:off x="3539310" y="5807242"/>
            <a:ext cx="290791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6233B8-763C-F372-F2E6-04CE9950F991}"/>
              </a:ext>
            </a:extLst>
          </p:cNvPr>
          <p:cNvSpPr/>
          <p:nvPr/>
        </p:nvSpPr>
        <p:spPr bwMode="white">
          <a:xfrm>
            <a:off x="4993266" y="5786936"/>
            <a:ext cx="338129" cy="3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648712-A06F-52AF-3C86-6475929F9CF0}"/>
              </a:ext>
            </a:extLst>
          </p:cNvPr>
          <p:cNvSpPr/>
          <p:nvPr/>
        </p:nvSpPr>
        <p:spPr bwMode="white">
          <a:xfrm>
            <a:off x="6541898" y="5807242"/>
            <a:ext cx="290791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55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34EC9E-EBC9-47DD-11CA-3B0781280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1F68CB-F5F8-F3BD-3BE4-C1286767FCF6}"/>
              </a:ext>
            </a:extLst>
          </p:cNvPr>
          <p:cNvSpPr/>
          <p:nvPr/>
        </p:nvSpPr>
        <p:spPr bwMode="white">
          <a:xfrm>
            <a:off x="5879976" y="1382309"/>
            <a:ext cx="1201927" cy="52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FA4AF6-B9EC-3CA6-E05C-097061B954BE}"/>
              </a:ext>
            </a:extLst>
          </p:cNvPr>
          <p:cNvSpPr/>
          <p:nvPr/>
        </p:nvSpPr>
        <p:spPr bwMode="white">
          <a:xfrm>
            <a:off x="3996190" y="2613237"/>
            <a:ext cx="1209523" cy="5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1E8FBE-4643-6FBB-CC52-5C03C25F64D9}"/>
              </a:ext>
            </a:extLst>
          </p:cNvPr>
          <p:cNvSpPr/>
          <p:nvPr/>
        </p:nvSpPr>
        <p:spPr bwMode="white">
          <a:xfrm>
            <a:off x="2015238" y="3789040"/>
            <a:ext cx="1200442" cy="60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85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ECBB3-604D-1295-1646-58D729E965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54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82A5E-C00C-8AE2-FD89-458F8A6DB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800000" cy="358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093AF4-6070-0437-BFAA-1E775E4226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509120"/>
            <a:ext cx="10800000" cy="1051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509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1A8A4-16E9-BC48-AF6E-5C442F93DB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548680"/>
            <a:ext cx="8280920" cy="616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D7C91A-D245-65B2-3D46-24E2681D3721}"/>
              </a:ext>
            </a:extLst>
          </p:cNvPr>
          <p:cNvSpPr/>
          <p:nvPr/>
        </p:nvSpPr>
        <p:spPr bwMode="white">
          <a:xfrm>
            <a:off x="3351766" y="2753182"/>
            <a:ext cx="439978" cy="53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9F8A1F-F405-D3B3-057E-355B0D68A6F4}"/>
              </a:ext>
            </a:extLst>
          </p:cNvPr>
          <p:cNvSpPr/>
          <p:nvPr/>
        </p:nvSpPr>
        <p:spPr bwMode="white">
          <a:xfrm>
            <a:off x="6673175" y="2865170"/>
            <a:ext cx="430937" cy="41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D094E1-42AC-A290-1E58-26D748C70709}"/>
              </a:ext>
            </a:extLst>
          </p:cNvPr>
          <p:cNvSpPr/>
          <p:nvPr/>
        </p:nvSpPr>
        <p:spPr bwMode="white">
          <a:xfrm>
            <a:off x="3071664" y="5969615"/>
            <a:ext cx="504056" cy="41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51ADC3-1B47-547D-93A0-810917335393}"/>
              </a:ext>
            </a:extLst>
          </p:cNvPr>
          <p:cNvSpPr/>
          <p:nvPr/>
        </p:nvSpPr>
        <p:spPr bwMode="white">
          <a:xfrm>
            <a:off x="6328408" y="5936553"/>
            <a:ext cx="415663" cy="44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31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FA7FB-6A52-FA1D-140A-377DC99F47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7903"/>
            <a:ext cx="10056520" cy="618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768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2023-12-22T17:13:54Z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