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852936"/>
            <a:ext cx="4154912" cy="745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9726B-D682-148D-A098-FC2236876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9134"/>
            <a:ext cx="10344552" cy="601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519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226BC-6D28-9584-1D8A-7A4075A26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18D17-6E4F-DA0B-F44E-9058204FCA3E}"/>
              </a:ext>
            </a:extLst>
          </p:cNvPr>
          <p:cNvSpPr/>
          <p:nvPr/>
        </p:nvSpPr>
        <p:spPr bwMode="white">
          <a:xfrm>
            <a:off x="681904" y="3909941"/>
            <a:ext cx="5085714" cy="4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9354A-5545-BB0E-283F-5FC71E43EA13}"/>
              </a:ext>
            </a:extLst>
          </p:cNvPr>
          <p:cNvSpPr/>
          <p:nvPr/>
        </p:nvSpPr>
        <p:spPr bwMode="white">
          <a:xfrm>
            <a:off x="681904" y="4869160"/>
            <a:ext cx="5702128" cy="4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5107D-39D5-0B15-6269-7A31DF196DAA}"/>
              </a:ext>
            </a:extLst>
          </p:cNvPr>
          <p:cNvSpPr/>
          <p:nvPr/>
        </p:nvSpPr>
        <p:spPr bwMode="white">
          <a:xfrm>
            <a:off x="7968208" y="3700088"/>
            <a:ext cx="2376264" cy="217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19B9C-8A4C-072A-A23E-54D2ADA05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852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CF1F1-7701-2FDD-F620-3875C23BF5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2723F-C1D0-F9A7-B111-F0094EF3D723}"/>
              </a:ext>
            </a:extLst>
          </p:cNvPr>
          <p:cNvSpPr/>
          <p:nvPr/>
        </p:nvSpPr>
        <p:spPr bwMode="white">
          <a:xfrm>
            <a:off x="3417344" y="1461489"/>
            <a:ext cx="61904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33532B-2342-FA46-3EAC-B026F15BFF26}"/>
              </a:ext>
            </a:extLst>
          </p:cNvPr>
          <p:cNvSpPr/>
          <p:nvPr/>
        </p:nvSpPr>
        <p:spPr bwMode="white">
          <a:xfrm>
            <a:off x="3541154" y="2948248"/>
            <a:ext cx="34285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2D8094-5D97-7E55-7D9A-F6D50F685D75}"/>
              </a:ext>
            </a:extLst>
          </p:cNvPr>
          <p:cNvSpPr/>
          <p:nvPr/>
        </p:nvSpPr>
        <p:spPr bwMode="white">
          <a:xfrm>
            <a:off x="1264963" y="4435008"/>
            <a:ext cx="61904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C1642B-59E9-F576-E43C-88A52A50522E}"/>
              </a:ext>
            </a:extLst>
          </p:cNvPr>
          <p:cNvSpPr/>
          <p:nvPr/>
        </p:nvSpPr>
        <p:spPr bwMode="white">
          <a:xfrm>
            <a:off x="2998297" y="4435008"/>
            <a:ext cx="34285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5CB359-D67A-D1E1-7D7E-8B6915106CD0}"/>
              </a:ext>
            </a:extLst>
          </p:cNvPr>
          <p:cNvSpPr/>
          <p:nvPr/>
        </p:nvSpPr>
        <p:spPr bwMode="white">
          <a:xfrm>
            <a:off x="4484011" y="4435008"/>
            <a:ext cx="61904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7FFA43-CD11-A115-2565-E5EFE2DCD98F}"/>
              </a:ext>
            </a:extLst>
          </p:cNvPr>
          <p:cNvSpPr/>
          <p:nvPr/>
        </p:nvSpPr>
        <p:spPr bwMode="white">
          <a:xfrm>
            <a:off x="2617344" y="5683505"/>
            <a:ext cx="5470280" cy="54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99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D6D3E-8BF9-B4A9-8D8B-CDE5C33F9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1116"/>
            <a:ext cx="9336440" cy="6130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BBFB3-5181-D5D9-80C5-C64A23BD2704}"/>
              </a:ext>
            </a:extLst>
          </p:cNvPr>
          <p:cNvSpPr/>
          <p:nvPr/>
        </p:nvSpPr>
        <p:spPr bwMode="white">
          <a:xfrm>
            <a:off x="2440737" y="1969028"/>
            <a:ext cx="246995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FFB30-9265-9842-A36B-DF2964FDDA81}"/>
              </a:ext>
            </a:extLst>
          </p:cNvPr>
          <p:cNvSpPr/>
          <p:nvPr/>
        </p:nvSpPr>
        <p:spPr bwMode="white">
          <a:xfrm>
            <a:off x="3214657" y="1969028"/>
            <a:ext cx="288161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E8B582-E521-C211-65D3-23C140AD61EB}"/>
              </a:ext>
            </a:extLst>
          </p:cNvPr>
          <p:cNvSpPr/>
          <p:nvPr/>
        </p:nvSpPr>
        <p:spPr bwMode="white">
          <a:xfrm>
            <a:off x="7248922" y="1936066"/>
            <a:ext cx="354027" cy="38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B4A060-F274-ADD9-DA32-236460255B03}"/>
              </a:ext>
            </a:extLst>
          </p:cNvPr>
          <p:cNvSpPr/>
          <p:nvPr/>
        </p:nvSpPr>
        <p:spPr bwMode="white">
          <a:xfrm>
            <a:off x="6137441" y="3419344"/>
            <a:ext cx="246995" cy="28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B19368-0289-0EC2-A2C1-1EF2F05EF4AE}"/>
              </a:ext>
            </a:extLst>
          </p:cNvPr>
          <p:cNvSpPr/>
          <p:nvPr/>
        </p:nvSpPr>
        <p:spPr bwMode="white">
          <a:xfrm>
            <a:off x="2424271" y="3501749"/>
            <a:ext cx="288161" cy="34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380BAF-1EB0-D706-DAC6-A2EBF04547BE}"/>
              </a:ext>
            </a:extLst>
          </p:cNvPr>
          <p:cNvSpPr/>
          <p:nvPr/>
        </p:nvSpPr>
        <p:spPr bwMode="white">
          <a:xfrm>
            <a:off x="5717547" y="4128022"/>
            <a:ext cx="214063" cy="28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B1A1BB-23A4-D437-E768-5BD3F958CE76}"/>
              </a:ext>
            </a:extLst>
          </p:cNvPr>
          <p:cNvSpPr/>
          <p:nvPr/>
        </p:nvSpPr>
        <p:spPr bwMode="white">
          <a:xfrm>
            <a:off x="7660581" y="4119781"/>
            <a:ext cx="238762" cy="28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7AC576-C65A-2D85-E449-36EAEB740CFB}"/>
              </a:ext>
            </a:extLst>
          </p:cNvPr>
          <p:cNvSpPr/>
          <p:nvPr/>
        </p:nvSpPr>
        <p:spPr bwMode="white">
          <a:xfrm>
            <a:off x="2440737" y="4424678"/>
            <a:ext cx="246995" cy="35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23598D-A634-544D-8BD7-C0388CCFDA24}"/>
              </a:ext>
            </a:extLst>
          </p:cNvPr>
          <p:cNvSpPr/>
          <p:nvPr/>
        </p:nvSpPr>
        <p:spPr bwMode="white">
          <a:xfrm>
            <a:off x="6046875" y="4828458"/>
            <a:ext cx="444592" cy="28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547980-6B05-A39E-1AAF-A9CC8ED81D7C}"/>
              </a:ext>
            </a:extLst>
          </p:cNvPr>
          <p:cNvSpPr/>
          <p:nvPr/>
        </p:nvSpPr>
        <p:spPr bwMode="white">
          <a:xfrm>
            <a:off x="2440737" y="5355846"/>
            <a:ext cx="246995" cy="35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A271E4-DB6A-95AE-096C-8CE6E5D51301}"/>
              </a:ext>
            </a:extLst>
          </p:cNvPr>
          <p:cNvSpPr/>
          <p:nvPr/>
        </p:nvSpPr>
        <p:spPr bwMode="white">
          <a:xfrm>
            <a:off x="3222890" y="5355846"/>
            <a:ext cx="288161" cy="35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EBC30D-B314-E710-8091-284535D7A74E}"/>
              </a:ext>
            </a:extLst>
          </p:cNvPr>
          <p:cNvSpPr/>
          <p:nvPr/>
        </p:nvSpPr>
        <p:spPr bwMode="white">
          <a:xfrm>
            <a:off x="6046875" y="5537136"/>
            <a:ext cx="444592" cy="28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19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5B835-8D5D-8BE9-C08E-7CEEAD58E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2920"/>
            <a:ext cx="10488568" cy="598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B445FE-1D73-8311-346C-CD620F4FD3DA}"/>
              </a:ext>
            </a:extLst>
          </p:cNvPr>
          <p:cNvSpPr/>
          <p:nvPr/>
        </p:nvSpPr>
        <p:spPr bwMode="white">
          <a:xfrm>
            <a:off x="2783632" y="2276873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693203-C107-E583-F614-6F4D885C2CFE}"/>
              </a:ext>
            </a:extLst>
          </p:cNvPr>
          <p:cNvSpPr/>
          <p:nvPr/>
        </p:nvSpPr>
        <p:spPr bwMode="white">
          <a:xfrm>
            <a:off x="7169164" y="2276873"/>
            <a:ext cx="10870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D80716-49AE-D66B-933F-C50EADE6E3DA}"/>
              </a:ext>
            </a:extLst>
          </p:cNvPr>
          <p:cNvSpPr/>
          <p:nvPr/>
        </p:nvSpPr>
        <p:spPr bwMode="white">
          <a:xfrm>
            <a:off x="2207568" y="3717032"/>
            <a:ext cx="1800199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64F6EB-4782-6C2B-1B8B-E66818B511F6}"/>
              </a:ext>
            </a:extLst>
          </p:cNvPr>
          <p:cNvSpPr/>
          <p:nvPr/>
        </p:nvSpPr>
        <p:spPr bwMode="white">
          <a:xfrm>
            <a:off x="6744072" y="3717032"/>
            <a:ext cx="1800199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4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E318A-CA42-B097-B700-66E89FE2A8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479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4AF43-B179-71CC-7D95-1BFB98EEB497}"/>
              </a:ext>
            </a:extLst>
          </p:cNvPr>
          <p:cNvSpPr/>
          <p:nvPr/>
        </p:nvSpPr>
        <p:spPr bwMode="white">
          <a:xfrm>
            <a:off x="2142312" y="1380789"/>
            <a:ext cx="1001359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AD1FE1-5D80-6C79-4638-F964BCCCF273}"/>
              </a:ext>
            </a:extLst>
          </p:cNvPr>
          <p:cNvSpPr/>
          <p:nvPr/>
        </p:nvSpPr>
        <p:spPr bwMode="white">
          <a:xfrm>
            <a:off x="6742312" y="1380789"/>
            <a:ext cx="1081879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7AEA0F-42A0-A927-2F75-F6E8A3FD2DBA}"/>
              </a:ext>
            </a:extLst>
          </p:cNvPr>
          <p:cNvSpPr/>
          <p:nvPr/>
        </p:nvSpPr>
        <p:spPr bwMode="white">
          <a:xfrm>
            <a:off x="1559497" y="2847681"/>
            <a:ext cx="1872208" cy="29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996894-DD10-5099-EA5D-6E22F1CA5297}"/>
              </a:ext>
            </a:extLst>
          </p:cNvPr>
          <p:cNvSpPr/>
          <p:nvPr/>
        </p:nvSpPr>
        <p:spPr bwMode="white">
          <a:xfrm>
            <a:off x="6168009" y="2847682"/>
            <a:ext cx="1800200" cy="29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5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60317-5339-2E82-5A8D-E2502EC60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0658"/>
            <a:ext cx="10416560" cy="600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13C081-D1D8-864A-7722-24CDDE53F67A}"/>
              </a:ext>
            </a:extLst>
          </p:cNvPr>
          <p:cNvSpPr/>
          <p:nvPr/>
        </p:nvSpPr>
        <p:spPr bwMode="white">
          <a:xfrm>
            <a:off x="7235231" y="4941168"/>
            <a:ext cx="660969" cy="57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5C48E8-261F-287A-25E3-02A430DEE1DF}"/>
              </a:ext>
            </a:extLst>
          </p:cNvPr>
          <p:cNvSpPr/>
          <p:nvPr/>
        </p:nvSpPr>
        <p:spPr bwMode="white">
          <a:xfrm>
            <a:off x="4546265" y="5949280"/>
            <a:ext cx="829655" cy="5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72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FB42F-2526-6BB9-F6EE-073176C099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8507"/>
            <a:ext cx="8400336" cy="6063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050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D08F9-D991-CAED-85BA-036C49A1B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D9613-30C2-BA90-7109-EBF769BC39C5}"/>
              </a:ext>
            </a:extLst>
          </p:cNvPr>
          <p:cNvSpPr/>
          <p:nvPr/>
        </p:nvSpPr>
        <p:spPr bwMode="white">
          <a:xfrm>
            <a:off x="681904" y="1162562"/>
            <a:ext cx="3457142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D46B39-BD26-0393-895E-537E6E7B58C0}"/>
              </a:ext>
            </a:extLst>
          </p:cNvPr>
          <p:cNvSpPr/>
          <p:nvPr/>
        </p:nvSpPr>
        <p:spPr bwMode="white">
          <a:xfrm>
            <a:off x="681904" y="2086787"/>
            <a:ext cx="3457142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4E5967-74D7-8696-DDFE-3D04FD8ABD94}"/>
              </a:ext>
            </a:extLst>
          </p:cNvPr>
          <p:cNvSpPr/>
          <p:nvPr/>
        </p:nvSpPr>
        <p:spPr bwMode="white">
          <a:xfrm>
            <a:off x="681904" y="3049125"/>
            <a:ext cx="1657142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A6906B-5291-1F80-4417-87F31D2722EF}"/>
              </a:ext>
            </a:extLst>
          </p:cNvPr>
          <p:cNvSpPr/>
          <p:nvPr/>
        </p:nvSpPr>
        <p:spPr bwMode="white">
          <a:xfrm>
            <a:off x="681904" y="3906654"/>
            <a:ext cx="7214296" cy="4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7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2023-12-22T11:20:43Z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