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696" y="2780928"/>
            <a:ext cx="5369558" cy="10100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66F3E9-D2B7-A71A-B2C6-DEF91075A1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4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85692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6DF6B8-2559-38C3-2910-E2C654D767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66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86669C0-A9B6-0B6B-1C77-C8F7DCD738FD}"/>
              </a:ext>
            </a:extLst>
          </p:cNvPr>
          <p:cNvSpPr/>
          <p:nvPr/>
        </p:nvSpPr>
        <p:spPr bwMode="white">
          <a:xfrm>
            <a:off x="681904" y="1401056"/>
            <a:ext cx="3990476" cy="400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A115714-3365-D647-4601-07C220DC12E7}"/>
              </a:ext>
            </a:extLst>
          </p:cNvPr>
          <p:cNvSpPr/>
          <p:nvPr/>
        </p:nvSpPr>
        <p:spPr bwMode="white">
          <a:xfrm>
            <a:off x="681904" y="2421258"/>
            <a:ext cx="3990476" cy="400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8844E96-5063-E1E6-F687-FDF7F86B1770}"/>
              </a:ext>
            </a:extLst>
          </p:cNvPr>
          <p:cNvSpPr/>
          <p:nvPr/>
        </p:nvSpPr>
        <p:spPr bwMode="white">
          <a:xfrm>
            <a:off x="720000" y="3403321"/>
            <a:ext cx="9552463" cy="1681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2811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2F037D-05AC-238F-62C3-9614662B8A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59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07371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2A229C-4F0E-5855-8839-308935397D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53511"/>
            <a:ext cx="9768488" cy="60784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16C12BE-597E-100C-FA35-DCB522477D98}"/>
              </a:ext>
            </a:extLst>
          </p:cNvPr>
          <p:cNvSpPr/>
          <p:nvPr/>
        </p:nvSpPr>
        <p:spPr bwMode="white">
          <a:xfrm>
            <a:off x="1348538" y="5013176"/>
            <a:ext cx="3163286" cy="501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8E07E7F-D887-4999-ABA2-D4D1DACE7102}"/>
              </a:ext>
            </a:extLst>
          </p:cNvPr>
          <p:cNvSpPr/>
          <p:nvPr/>
        </p:nvSpPr>
        <p:spPr bwMode="white">
          <a:xfrm>
            <a:off x="4817744" y="5013176"/>
            <a:ext cx="1710304" cy="509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605A4A0-2462-CACE-17A6-3A015F19B595}"/>
              </a:ext>
            </a:extLst>
          </p:cNvPr>
          <p:cNvSpPr/>
          <p:nvPr/>
        </p:nvSpPr>
        <p:spPr bwMode="white">
          <a:xfrm>
            <a:off x="1348538" y="5877272"/>
            <a:ext cx="6115614" cy="642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1411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9C424A-BAAA-3E70-0D2E-6949DDF8EA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61097"/>
            <a:ext cx="9192424" cy="61709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BA283EE-5431-AC52-E5DD-494FA750F29C}"/>
              </a:ext>
            </a:extLst>
          </p:cNvPr>
          <p:cNvSpPr/>
          <p:nvPr/>
        </p:nvSpPr>
        <p:spPr bwMode="white">
          <a:xfrm>
            <a:off x="1302614" y="5013176"/>
            <a:ext cx="3497242" cy="507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22E9250-199F-8FF7-0E75-E206835A663E}"/>
              </a:ext>
            </a:extLst>
          </p:cNvPr>
          <p:cNvSpPr/>
          <p:nvPr/>
        </p:nvSpPr>
        <p:spPr bwMode="white">
          <a:xfrm>
            <a:off x="5087888" y="5013176"/>
            <a:ext cx="1584176" cy="507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3A1319B-81BA-0D02-F31F-67A9C3BE890F}"/>
              </a:ext>
            </a:extLst>
          </p:cNvPr>
          <p:cNvSpPr/>
          <p:nvPr/>
        </p:nvSpPr>
        <p:spPr bwMode="white">
          <a:xfrm>
            <a:off x="1332880" y="5949280"/>
            <a:ext cx="3755008" cy="487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8921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CF81A3-6B75-C4E9-8F33-8A3A80F9E39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4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82CCFAF-1360-DCC6-7130-B6F211CA60C1}"/>
              </a:ext>
            </a:extLst>
          </p:cNvPr>
          <p:cNvSpPr/>
          <p:nvPr/>
        </p:nvSpPr>
        <p:spPr bwMode="white">
          <a:xfrm>
            <a:off x="2681904" y="2821350"/>
            <a:ext cx="333333" cy="409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446E429-38DC-F947-5343-33CD03FB2945}"/>
              </a:ext>
            </a:extLst>
          </p:cNvPr>
          <p:cNvSpPr/>
          <p:nvPr/>
        </p:nvSpPr>
        <p:spPr bwMode="white">
          <a:xfrm>
            <a:off x="7586666" y="2821350"/>
            <a:ext cx="333334" cy="409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51EBFB4-4F33-63AE-8802-B8A5CE55E27A}"/>
              </a:ext>
            </a:extLst>
          </p:cNvPr>
          <p:cNvSpPr/>
          <p:nvPr/>
        </p:nvSpPr>
        <p:spPr bwMode="white">
          <a:xfrm>
            <a:off x="3596190" y="3955745"/>
            <a:ext cx="342857" cy="409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70190EA-44BF-274E-EAA3-34680E8AF4CE}"/>
              </a:ext>
            </a:extLst>
          </p:cNvPr>
          <p:cNvSpPr/>
          <p:nvPr/>
        </p:nvSpPr>
        <p:spPr bwMode="white">
          <a:xfrm>
            <a:off x="8510476" y="3955745"/>
            <a:ext cx="333333" cy="41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5238605-06D6-4B19-4AED-5E11B965AAAF}"/>
              </a:ext>
            </a:extLst>
          </p:cNvPr>
          <p:cNvSpPr/>
          <p:nvPr/>
        </p:nvSpPr>
        <p:spPr bwMode="white">
          <a:xfrm>
            <a:off x="3605714" y="5090140"/>
            <a:ext cx="333333" cy="41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61FD446-D813-C988-8A96-886FD0651DF9}"/>
              </a:ext>
            </a:extLst>
          </p:cNvPr>
          <p:cNvSpPr/>
          <p:nvPr/>
        </p:nvSpPr>
        <p:spPr bwMode="white">
          <a:xfrm>
            <a:off x="7586666" y="5099673"/>
            <a:ext cx="333334" cy="409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857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416D1D-523F-77A4-55C5-77F0B85653D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63964"/>
            <a:ext cx="8400336" cy="61680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F919798-9246-11A9-43CE-B790585352A6}"/>
              </a:ext>
            </a:extLst>
          </p:cNvPr>
          <p:cNvSpPr/>
          <p:nvPr/>
        </p:nvSpPr>
        <p:spPr bwMode="white">
          <a:xfrm>
            <a:off x="5375920" y="2708920"/>
            <a:ext cx="2304256" cy="3456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4962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5B79EC-545B-BC99-AC70-6E3B077F026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439" y="655301"/>
            <a:ext cx="9984512" cy="60228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A821580-24E2-5EC2-5CED-AD06CD4174BB}"/>
              </a:ext>
            </a:extLst>
          </p:cNvPr>
          <p:cNvSpPr/>
          <p:nvPr/>
        </p:nvSpPr>
        <p:spPr bwMode="white">
          <a:xfrm>
            <a:off x="5663952" y="1844824"/>
            <a:ext cx="2664296" cy="4104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4059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2C7314-A1E1-4227-4A2F-4505A332EE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5515"/>
            <a:ext cx="8400336" cy="6186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129C0EE-3F45-9C20-DC20-6A75385C6A18}"/>
              </a:ext>
            </a:extLst>
          </p:cNvPr>
          <p:cNvSpPr/>
          <p:nvPr/>
        </p:nvSpPr>
        <p:spPr bwMode="white">
          <a:xfrm>
            <a:off x="3431704" y="1916832"/>
            <a:ext cx="936104" cy="524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F3A0231-16E7-9E96-F535-B9528D735FBE}"/>
              </a:ext>
            </a:extLst>
          </p:cNvPr>
          <p:cNvSpPr/>
          <p:nvPr/>
        </p:nvSpPr>
        <p:spPr bwMode="white">
          <a:xfrm>
            <a:off x="7464152" y="1916832"/>
            <a:ext cx="936104" cy="52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F1DCA1D3-E851-F664-340B-669802FACDC9}"/>
              </a:ext>
            </a:extLst>
          </p:cNvPr>
          <p:cNvSpPr/>
          <p:nvPr/>
        </p:nvSpPr>
        <p:spPr bwMode="white">
          <a:xfrm>
            <a:off x="7047420" y="3068960"/>
            <a:ext cx="2072916" cy="2448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>
            <a:extLst>
              <a:ext uri="{FF2B5EF4-FFF2-40B4-BE49-F238E27FC236}">
                <a16:creationId xmlns:a16="http://schemas.microsoft.com/office/drawing/2014/main" id="{38F72EBD-1FF0-2D3F-2B6A-77B27A8BA59A}"/>
              </a:ext>
            </a:extLst>
          </p:cNvPr>
          <p:cNvSpPr/>
          <p:nvPr/>
        </p:nvSpPr>
        <p:spPr bwMode="white">
          <a:xfrm>
            <a:off x="5231905" y="2780928"/>
            <a:ext cx="1815516" cy="2909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4" name="矩形 53">
            <a:extLst>
              <a:ext uri="{FF2B5EF4-FFF2-40B4-BE49-F238E27FC236}">
                <a16:creationId xmlns:a16="http://schemas.microsoft.com/office/drawing/2014/main" id="{7DE0E603-C168-18B1-1D15-6C3EC2B51DE2}"/>
              </a:ext>
            </a:extLst>
          </p:cNvPr>
          <p:cNvSpPr/>
          <p:nvPr/>
        </p:nvSpPr>
        <p:spPr bwMode="white">
          <a:xfrm>
            <a:off x="1559496" y="2780928"/>
            <a:ext cx="2016224" cy="3757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6269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6" grpId="0" animBg="1"/>
      <p:bldP spid="50" grpId="0" animBg="1"/>
      <p:bldP spid="5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CCAB75-16AC-5C98-401F-6FA2FAF65F3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764704"/>
            <a:ext cx="9768488" cy="5964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7FD154F-7719-02DE-B30D-88E8CB9A935E}"/>
              </a:ext>
            </a:extLst>
          </p:cNvPr>
          <p:cNvSpPr/>
          <p:nvPr/>
        </p:nvSpPr>
        <p:spPr bwMode="white">
          <a:xfrm>
            <a:off x="3143672" y="1124744"/>
            <a:ext cx="2016224" cy="651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03B24A2-F32B-D163-BF49-D98AC73FF893}"/>
              </a:ext>
            </a:extLst>
          </p:cNvPr>
          <p:cNvSpPr/>
          <p:nvPr/>
        </p:nvSpPr>
        <p:spPr bwMode="white">
          <a:xfrm>
            <a:off x="8089134" y="1124744"/>
            <a:ext cx="1031202" cy="651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D6CDB55-11FB-406D-6985-91505758153E}"/>
              </a:ext>
            </a:extLst>
          </p:cNvPr>
          <p:cNvSpPr/>
          <p:nvPr/>
        </p:nvSpPr>
        <p:spPr bwMode="white">
          <a:xfrm>
            <a:off x="1199457" y="2136212"/>
            <a:ext cx="2448272" cy="4461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A96F9FAE-ABA7-E03C-05E2-138F5712E0B5}"/>
              </a:ext>
            </a:extLst>
          </p:cNvPr>
          <p:cNvSpPr/>
          <p:nvPr/>
        </p:nvSpPr>
        <p:spPr bwMode="white">
          <a:xfrm>
            <a:off x="7680176" y="2636912"/>
            <a:ext cx="2232248" cy="2736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49221CFE-8F70-3F31-CD59-82678DAB9A20}"/>
              </a:ext>
            </a:extLst>
          </p:cNvPr>
          <p:cNvSpPr/>
          <p:nvPr/>
        </p:nvSpPr>
        <p:spPr bwMode="white">
          <a:xfrm>
            <a:off x="5447928" y="2136212"/>
            <a:ext cx="2160239" cy="3813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3930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3" grpId="0" animBg="1"/>
      <p:bldP spid="16" grpId="0" animBg="1"/>
      <p:bldP spid="1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2023-12-22T12:33:37Z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