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0F9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86" y="29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1628800"/>
            <a:ext cx="4121566" cy="14609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1262" y="3645024"/>
            <a:ext cx="5190562" cy="9620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B969D1-DD1B-ABF6-37D3-B725FABE44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87566"/>
            <a:ext cx="10200536" cy="6220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3BE67A-FE9E-7BAF-DD3A-40B27F269ACC}"/>
              </a:ext>
            </a:extLst>
          </p:cNvPr>
          <p:cNvSpPr/>
          <p:nvPr/>
        </p:nvSpPr>
        <p:spPr bwMode="white">
          <a:xfrm>
            <a:off x="1226219" y="3212977"/>
            <a:ext cx="4005685" cy="62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9543C8-4B79-88AD-738F-6DEDFB856FF1}"/>
              </a:ext>
            </a:extLst>
          </p:cNvPr>
          <p:cNvSpPr/>
          <p:nvPr/>
        </p:nvSpPr>
        <p:spPr bwMode="white">
          <a:xfrm>
            <a:off x="1055440" y="4149081"/>
            <a:ext cx="4032448" cy="616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D4413BE-0047-2F6A-4BA1-4DE26BC9B4ED}"/>
              </a:ext>
            </a:extLst>
          </p:cNvPr>
          <p:cNvSpPr/>
          <p:nvPr/>
        </p:nvSpPr>
        <p:spPr bwMode="white">
          <a:xfrm>
            <a:off x="1125740" y="5076029"/>
            <a:ext cx="9146724" cy="144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60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382B04-ECDE-6F12-DF99-40C0247123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24767"/>
            <a:ext cx="10416560" cy="6207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EBB168-071C-8052-0562-E34D1B264188}"/>
              </a:ext>
            </a:extLst>
          </p:cNvPr>
          <p:cNvSpPr/>
          <p:nvPr/>
        </p:nvSpPr>
        <p:spPr bwMode="white">
          <a:xfrm>
            <a:off x="1859024" y="2327163"/>
            <a:ext cx="633811" cy="404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85C403-FD70-6518-D9EF-6E5F4A616ABC}"/>
              </a:ext>
            </a:extLst>
          </p:cNvPr>
          <p:cNvSpPr/>
          <p:nvPr/>
        </p:nvSpPr>
        <p:spPr bwMode="white">
          <a:xfrm>
            <a:off x="3347104" y="2327163"/>
            <a:ext cx="624625" cy="404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B237CF-0481-D36E-AC58-2D60FFD1BF52}"/>
              </a:ext>
            </a:extLst>
          </p:cNvPr>
          <p:cNvSpPr/>
          <p:nvPr/>
        </p:nvSpPr>
        <p:spPr bwMode="white">
          <a:xfrm>
            <a:off x="6314078" y="2327163"/>
            <a:ext cx="624625" cy="404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2CC2A67-322D-7627-3D8C-9D9161C9714C}"/>
              </a:ext>
            </a:extLst>
          </p:cNvPr>
          <p:cNvSpPr/>
          <p:nvPr/>
        </p:nvSpPr>
        <p:spPr bwMode="white">
          <a:xfrm>
            <a:off x="7783787" y="2327163"/>
            <a:ext cx="633811" cy="404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B582540-AA23-5AED-DBAA-3F955132C09A}"/>
              </a:ext>
            </a:extLst>
          </p:cNvPr>
          <p:cNvSpPr/>
          <p:nvPr/>
        </p:nvSpPr>
        <p:spPr bwMode="white">
          <a:xfrm>
            <a:off x="1859024" y="3642177"/>
            <a:ext cx="927753" cy="404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9DE5A9C-0B56-4B92-00CD-7A7D5CB53F61}"/>
              </a:ext>
            </a:extLst>
          </p:cNvPr>
          <p:cNvSpPr/>
          <p:nvPr/>
        </p:nvSpPr>
        <p:spPr bwMode="white">
          <a:xfrm>
            <a:off x="3788016" y="3642177"/>
            <a:ext cx="330684" cy="404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E60046C-BDAC-6782-D072-EDA217634732}"/>
              </a:ext>
            </a:extLst>
          </p:cNvPr>
          <p:cNvSpPr/>
          <p:nvPr/>
        </p:nvSpPr>
        <p:spPr bwMode="white">
          <a:xfrm>
            <a:off x="6314078" y="3642177"/>
            <a:ext cx="624625" cy="404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015C627-50EB-AE39-9B20-687AC31F27C3}"/>
              </a:ext>
            </a:extLst>
          </p:cNvPr>
          <p:cNvSpPr/>
          <p:nvPr/>
        </p:nvSpPr>
        <p:spPr bwMode="white">
          <a:xfrm>
            <a:off x="7792973" y="3642177"/>
            <a:ext cx="624625" cy="404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6A5A0A6-4C83-0315-68F3-7460955553E3}"/>
              </a:ext>
            </a:extLst>
          </p:cNvPr>
          <p:cNvSpPr/>
          <p:nvPr/>
        </p:nvSpPr>
        <p:spPr bwMode="white">
          <a:xfrm>
            <a:off x="1868210" y="4966387"/>
            <a:ext cx="624625" cy="404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3C34A00-2DE4-C0DF-B3E1-0238D2F1B2B9}"/>
              </a:ext>
            </a:extLst>
          </p:cNvPr>
          <p:cNvSpPr/>
          <p:nvPr/>
        </p:nvSpPr>
        <p:spPr bwMode="white">
          <a:xfrm>
            <a:off x="3383847" y="4966387"/>
            <a:ext cx="587883" cy="404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3A10E8E-84CB-6C77-CFC9-8EE6565873F8}"/>
              </a:ext>
            </a:extLst>
          </p:cNvPr>
          <p:cNvSpPr/>
          <p:nvPr/>
        </p:nvSpPr>
        <p:spPr bwMode="white">
          <a:xfrm>
            <a:off x="6314078" y="4966387"/>
            <a:ext cx="909382" cy="404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5EF825D-F60D-F138-84C1-5E2DCDDB39B6}"/>
              </a:ext>
            </a:extLst>
          </p:cNvPr>
          <p:cNvSpPr/>
          <p:nvPr/>
        </p:nvSpPr>
        <p:spPr bwMode="white">
          <a:xfrm>
            <a:off x="8114472" y="4966387"/>
            <a:ext cx="587882" cy="404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FC3B05A-907A-D05C-757C-CA99D8AD6D22}"/>
              </a:ext>
            </a:extLst>
          </p:cNvPr>
          <p:cNvSpPr/>
          <p:nvPr/>
        </p:nvSpPr>
        <p:spPr bwMode="white">
          <a:xfrm>
            <a:off x="1767167" y="6069895"/>
            <a:ext cx="3003717" cy="468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5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C04269-E67B-2135-CB52-AB4C9A1BE6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6173"/>
            <a:ext cx="9120416" cy="6075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3C489D-9302-2F87-30A5-75E7B79E7EE9}"/>
              </a:ext>
            </a:extLst>
          </p:cNvPr>
          <p:cNvSpPr/>
          <p:nvPr/>
        </p:nvSpPr>
        <p:spPr bwMode="white">
          <a:xfrm>
            <a:off x="4327400" y="3717032"/>
            <a:ext cx="688479" cy="59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D1B841-8E97-DC0E-1DFF-BA2C95370CAC}"/>
              </a:ext>
            </a:extLst>
          </p:cNvPr>
          <p:cNvSpPr/>
          <p:nvPr/>
        </p:nvSpPr>
        <p:spPr bwMode="white">
          <a:xfrm>
            <a:off x="4511824" y="4725144"/>
            <a:ext cx="1008112" cy="47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34D3F7-7BD7-63E0-C1F2-59D73E8F9206}"/>
              </a:ext>
            </a:extLst>
          </p:cNvPr>
          <p:cNvSpPr/>
          <p:nvPr/>
        </p:nvSpPr>
        <p:spPr bwMode="white">
          <a:xfrm>
            <a:off x="4799856" y="5608794"/>
            <a:ext cx="1224136" cy="46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44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2A5D4F-B46E-034D-140B-A429DBE2DA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10800000" cy="4111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E568AD-E781-8460-505C-C9101CCF940F}"/>
              </a:ext>
            </a:extLst>
          </p:cNvPr>
          <p:cNvSpPr/>
          <p:nvPr/>
        </p:nvSpPr>
        <p:spPr bwMode="white">
          <a:xfrm>
            <a:off x="5026868" y="1758615"/>
            <a:ext cx="638095" cy="41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1BF035-05C2-8125-9A4B-7080DC442C53}"/>
              </a:ext>
            </a:extLst>
          </p:cNvPr>
          <p:cNvSpPr/>
          <p:nvPr/>
        </p:nvSpPr>
        <p:spPr bwMode="white">
          <a:xfrm>
            <a:off x="5341154" y="2865130"/>
            <a:ext cx="942857" cy="41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DDC004-6EB4-D5E6-6728-0DD66A79790C}"/>
              </a:ext>
            </a:extLst>
          </p:cNvPr>
          <p:cNvSpPr/>
          <p:nvPr/>
        </p:nvSpPr>
        <p:spPr bwMode="white">
          <a:xfrm>
            <a:off x="5636392" y="3981183"/>
            <a:ext cx="1266666" cy="41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057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99B552-D562-F210-3676-D7D94CB9E3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052736"/>
            <a:ext cx="10800000" cy="4214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892D49-2A5D-9467-2113-8FC2648ED277}"/>
              </a:ext>
            </a:extLst>
          </p:cNvPr>
          <p:cNvSpPr/>
          <p:nvPr/>
        </p:nvSpPr>
        <p:spPr bwMode="white">
          <a:xfrm>
            <a:off x="4866122" y="1796392"/>
            <a:ext cx="647619" cy="41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38A556-C033-7034-5D3F-984D342B8649}"/>
              </a:ext>
            </a:extLst>
          </p:cNvPr>
          <p:cNvSpPr/>
          <p:nvPr/>
        </p:nvSpPr>
        <p:spPr bwMode="white">
          <a:xfrm>
            <a:off x="3028027" y="2883276"/>
            <a:ext cx="3095238" cy="4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9B72A5-9D97-0588-ACB9-707275FD87E2}"/>
              </a:ext>
            </a:extLst>
          </p:cNvPr>
          <p:cNvSpPr/>
          <p:nvPr/>
        </p:nvSpPr>
        <p:spPr bwMode="white">
          <a:xfrm>
            <a:off x="3028027" y="3998761"/>
            <a:ext cx="3704761" cy="42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670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7D0409-43DB-D4A6-BD7A-530C599789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3935"/>
            <a:ext cx="9480456" cy="6038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AC349E-EFF7-F14B-8F4F-8D645C0A142B}"/>
              </a:ext>
            </a:extLst>
          </p:cNvPr>
          <p:cNvSpPr/>
          <p:nvPr/>
        </p:nvSpPr>
        <p:spPr bwMode="white">
          <a:xfrm>
            <a:off x="4583832" y="3573017"/>
            <a:ext cx="1368152" cy="55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1792FD-734E-0139-FA45-E41FF5C3A377}"/>
              </a:ext>
            </a:extLst>
          </p:cNvPr>
          <p:cNvSpPr/>
          <p:nvPr/>
        </p:nvSpPr>
        <p:spPr bwMode="white">
          <a:xfrm>
            <a:off x="4295799" y="4509120"/>
            <a:ext cx="1169435" cy="53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D5FEE00-6C55-32C5-C120-8F2C15A6D76B}"/>
              </a:ext>
            </a:extLst>
          </p:cNvPr>
          <p:cNvSpPr/>
          <p:nvPr/>
        </p:nvSpPr>
        <p:spPr bwMode="white">
          <a:xfrm>
            <a:off x="4583832" y="5426571"/>
            <a:ext cx="1224136" cy="513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163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825237-B9C9-B996-C21A-91F7C389FE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8106"/>
            <a:ext cx="10272544" cy="6113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B47553-3725-1341-45EF-D13EBE3D2892}"/>
              </a:ext>
            </a:extLst>
          </p:cNvPr>
          <p:cNvSpPr/>
          <p:nvPr/>
        </p:nvSpPr>
        <p:spPr bwMode="white">
          <a:xfrm>
            <a:off x="1991544" y="4149081"/>
            <a:ext cx="5112568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2783632" y="4365104"/>
            <a:ext cx="3888432" cy="936104"/>
          </a:xfrm>
          <a:prstGeom prst="line">
            <a:avLst/>
          </a:prstGeom>
          <a:ln w="19050">
            <a:solidFill>
              <a:srgbClr val="F30F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495600" y="4149081"/>
            <a:ext cx="4248472" cy="1296144"/>
          </a:xfrm>
          <a:prstGeom prst="line">
            <a:avLst/>
          </a:prstGeom>
          <a:ln w="19050">
            <a:solidFill>
              <a:srgbClr val="F30F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2556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E255E9-D695-135B-9E37-3D4DACF486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0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D774F2-4E61-01E5-EE60-1F962E54746E}"/>
              </a:ext>
            </a:extLst>
          </p:cNvPr>
          <p:cNvSpPr/>
          <p:nvPr/>
        </p:nvSpPr>
        <p:spPr bwMode="white">
          <a:xfrm>
            <a:off x="2215238" y="3381530"/>
            <a:ext cx="5057142" cy="1323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2711624" y="3462483"/>
            <a:ext cx="3960440" cy="1148941"/>
          </a:xfrm>
          <a:prstGeom prst="line">
            <a:avLst/>
          </a:prstGeom>
          <a:ln w="19050">
            <a:solidFill>
              <a:srgbClr val="F30F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277027" y="3287611"/>
            <a:ext cx="4574631" cy="1292135"/>
          </a:xfrm>
          <a:prstGeom prst="line">
            <a:avLst/>
          </a:prstGeom>
          <a:ln w="19050">
            <a:solidFill>
              <a:srgbClr val="F30F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1932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30F9BD-A233-ECB8-0929-B078BB50BB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E8AA58-E5E8-FFE8-35E0-8259899C3BE4}"/>
              </a:ext>
            </a:extLst>
          </p:cNvPr>
          <p:cNvSpPr/>
          <p:nvPr/>
        </p:nvSpPr>
        <p:spPr bwMode="white">
          <a:xfrm>
            <a:off x="4596190" y="5287203"/>
            <a:ext cx="561904" cy="361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ADA5FE-6721-5AEB-E965-CBD5F71ED678}"/>
              </a:ext>
            </a:extLst>
          </p:cNvPr>
          <p:cNvSpPr/>
          <p:nvPr/>
        </p:nvSpPr>
        <p:spPr bwMode="white">
          <a:xfrm>
            <a:off x="6224761" y="5287203"/>
            <a:ext cx="828571" cy="361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74A0D9-83A7-5AFE-2B01-8D0DAEABF6CF}"/>
              </a:ext>
            </a:extLst>
          </p:cNvPr>
          <p:cNvSpPr/>
          <p:nvPr/>
        </p:nvSpPr>
        <p:spPr bwMode="white">
          <a:xfrm>
            <a:off x="7986666" y="5287203"/>
            <a:ext cx="828571" cy="361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2CD2B1-8384-1D28-A752-41E7E3B2C09A}"/>
              </a:ext>
            </a:extLst>
          </p:cNvPr>
          <p:cNvSpPr/>
          <p:nvPr/>
        </p:nvSpPr>
        <p:spPr bwMode="white">
          <a:xfrm>
            <a:off x="9739047" y="5287203"/>
            <a:ext cx="838095" cy="361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38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AFF149-0269-4D26-CD24-3E9C210563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8AB969D1-DD1B-ABF6-37D3-B725FABE44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6" r="20359" b="58568"/>
          <a:stretch/>
        </p:blipFill>
        <p:spPr>
          <a:xfrm>
            <a:off x="6384032" y="692696"/>
            <a:ext cx="5694656" cy="2104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016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2023-12-22T14:59:27Z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