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F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852936"/>
            <a:ext cx="5962417" cy="813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CBB02-EF69-02C3-BA02-6BC043D0F9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E0937F-7355-EB0C-DC8F-243285E16157}"/>
              </a:ext>
            </a:extLst>
          </p:cNvPr>
          <p:cNvSpPr/>
          <p:nvPr/>
        </p:nvSpPr>
        <p:spPr bwMode="white">
          <a:xfrm>
            <a:off x="7558095" y="2801857"/>
            <a:ext cx="1352380" cy="129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7050C7-AA3D-40D5-3708-8B2081C46717}"/>
              </a:ext>
            </a:extLst>
          </p:cNvPr>
          <p:cNvSpPr/>
          <p:nvPr/>
        </p:nvSpPr>
        <p:spPr bwMode="white">
          <a:xfrm>
            <a:off x="9643809" y="2801857"/>
            <a:ext cx="1352380" cy="129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B26B08-D544-A17E-D4E7-DB8D9EA8EFD9}"/>
              </a:ext>
            </a:extLst>
          </p:cNvPr>
          <p:cNvSpPr/>
          <p:nvPr/>
        </p:nvSpPr>
        <p:spPr bwMode="white">
          <a:xfrm>
            <a:off x="7939047" y="4812795"/>
            <a:ext cx="1276191" cy="120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59CF99-66D7-4671-E111-071FB82D620E}"/>
              </a:ext>
            </a:extLst>
          </p:cNvPr>
          <p:cNvSpPr/>
          <p:nvPr/>
        </p:nvSpPr>
        <p:spPr bwMode="white">
          <a:xfrm>
            <a:off x="9767619" y="4812795"/>
            <a:ext cx="1276191" cy="120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95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527F2-921D-844E-7CE4-D8FF1C8E86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EA3F8F-650D-8A0E-509C-ACDDD855B740}"/>
              </a:ext>
            </a:extLst>
          </p:cNvPr>
          <p:cNvSpPr/>
          <p:nvPr/>
        </p:nvSpPr>
        <p:spPr bwMode="white">
          <a:xfrm>
            <a:off x="5168187" y="1314178"/>
            <a:ext cx="342168" cy="41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09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53FE5-61D1-B3B6-2C6A-CA4AD9D50A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978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3EACAC-4052-36F8-5BDD-F19B601C0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0800000" cy="463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0B3C5B-8597-C608-2C05-67FE2A536DBB}"/>
              </a:ext>
            </a:extLst>
          </p:cNvPr>
          <p:cNvSpPr/>
          <p:nvPr/>
        </p:nvSpPr>
        <p:spPr bwMode="white">
          <a:xfrm>
            <a:off x="2717924" y="4604327"/>
            <a:ext cx="580952" cy="52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B5E5C2-020D-2A25-2B80-B695F1C1F2E6}"/>
              </a:ext>
            </a:extLst>
          </p:cNvPr>
          <p:cNvSpPr/>
          <p:nvPr/>
        </p:nvSpPr>
        <p:spPr bwMode="white">
          <a:xfrm>
            <a:off x="7889352" y="4613860"/>
            <a:ext cx="619046" cy="48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90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C7BA0-A096-023B-6E2B-C423C8DE8C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551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1C50BA-1A18-E8CF-D369-1F2167FD8D35}"/>
              </a:ext>
            </a:extLst>
          </p:cNvPr>
          <p:cNvSpPr/>
          <p:nvPr/>
        </p:nvSpPr>
        <p:spPr bwMode="white">
          <a:xfrm>
            <a:off x="2198297" y="5132309"/>
            <a:ext cx="590476" cy="5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89CD18-CD9F-B6C1-349C-06EC60739F26}"/>
              </a:ext>
            </a:extLst>
          </p:cNvPr>
          <p:cNvSpPr/>
          <p:nvPr/>
        </p:nvSpPr>
        <p:spPr bwMode="white">
          <a:xfrm>
            <a:off x="5636392" y="5141843"/>
            <a:ext cx="609523" cy="48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5C81D9-21D5-D26E-DCE0-5296EAF04FC3}"/>
              </a:ext>
            </a:extLst>
          </p:cNvPr>
          <p:cNvSpPr/>
          <p:nvPr/>
        </p:nvSpPr>
        <p:spPr bwMode="white">
          <a:xfrm>
            <a:off x="8664963" y="5141843"/>
            <a:ext cx="619047" cy="48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4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2644766"/>
            <a:ext cx="7200800" cy="419139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9294560-6944-1827-D61D-663C15A25C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6672"/>
            <a:ext cx="9577064" cy="2573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9" name="直接连接符 8"/>
          <p:cNvCxnSpPr/>
          <p:nvPr/>
        </p:nvCxnSpPr>
        <p:spPr>
          <a:xfrm>
            <a:off x="5159896" y="4005064"/>
            <a:ext cx="1656184" cy="1440160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719736" y="4005064"/>
            <a:ext cx="5040560" cy="1584176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477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D99D9-DDF6-576F-4EFA-EDBF730052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2127"/>
            <a:ext cx="9912504" cy="6189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754216"/>
            <a:ext cx="2160239" cy="18186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79" y="4869161"/>
            <a:ext cx="1902171" cy="1720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216" y="4869161"/>
            <a:ext cx="1879642" cy="170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93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D35FC-30DB-716B-5AC8-E8EE7A5F52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52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6FFCEB67-BEB7-7A07-FC7C-7F4D46FFE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48680"/>
            <a:ext cx="10225136" cy="625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804767"/>
            <a:ext cx="9433048" cy="586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39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BF33E-6DFB-E101-04DC-3A1DA9CD7A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4147"/>
            <a:ext cx="10200536" cy="6227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46DC44-4668-1DAC-4933-26B424C9C1F8}"/>
              </a:ext>
            </a:extLst>
          </p:cNvPr>
          <p:cNvSpPr/>
          <p:nvPr/>
        </p:nvSpPr>
        <p:spPr bwMode="white">
          <a:xfrm>
            <a:off x="2742203" y="6021288"/>
            <a:ext cx="905525" cy="49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20D11F-D107-7E53-AEA7-7173E122900E}"/>
              </a:ext>
            </a:extLst>
          </p:cNvPr>
          <p:cNvSpPr/>
          <p:nvPr/>
        </p:nvSpPr>
        <p:spPr bwMode="white">
          <a:xfrm>
            <a:off x="4583831" y="6021289"/>
            <a:ext cx="1086099" cy="51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24486F-BC2E-DC5A-8C4B-779AF600BCB8}"/>
              </a:ext>
            </a:extLst>
          </p:cNvPr>
          <p:cNvSpPr/>
          <p:nvPr/>
        </p:nvSpPr>
        <p:spPr bwMode="white">
          <a:xfrm>
            <a:off x="6168008" y="6064506"/>
            <a:ext cx="2304256" cy="46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18549E-C1E0-EBD8-533E-B86A627B8A3C}"/>
              </a:ext>
            </a:extLst>
          </p:cNvPr>
          <p:cNvSpPr/>
          <p:nvPr/>
        </p:nvSpPr>
        <p:spPr bwMode="white">
          <a:xfrm>
            <a:off x="8814540" y="6072829"/>
            <a:ext cx="1097884" cy="45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23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2023-12-22T14:43:05Z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