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7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7" r:id="rId12"/>
    <p:sldId id="326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2852936"/>
            <a:ext cx="4571719" cy="9251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9511B7-90EB-93A7-E69D-F392713F07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842"/>
          <a:stretch/>
        </p:blipFill>
        <p:spPr>
          <a:xfrm>
            <a:off x="767408" y="548681"/>
            <a:ext cx="10800000" cy="2304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F99511B7-90EB-93A7-E69D-F392713F07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67" t="45539"/>
          <a:stretch/>
        </p:blipFill>
        <p:spPr>
          <a:xfrm>
            <a:off x="4007768" y="2782350"/>
            <a:ext cx="7992888" cy="2302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CFC0FFBB-E31D-6307-351F-125FEA8BA0B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3717032"/>
            <a:ext cx="10800000" cy="3059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AEBEF8-6C2D-1798-8263-D0CEB3756D72}"/>
              </a:ext>
            </a:extLst>
          </p:cNvPr>
          <p:cNvSpPr/>
          <p:nvPr/>
        </p:nvSpPr>
        <p:spPr bwMode="white">
          <a:xfrm>
            <a:off x="1223384" y="3869777"/>
            <a:ext cx="2808312" cy="106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436114F-1E1F-C805-9527-78C55383347E}"/>
              </a:ext>
            </a:extLst>
          </p:cNvPr>
          <p:cNvSpPr/>
          <p:nvPr/>
        </p:nvSpPr>
        <p:spPr bwMode="white">
          <a:xfrm>
            <a:off x="1353904" y="5597968"/>
            <a:ext cx="6998272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698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BED692-D412-7EC1-E9E3-5FF422B3C5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3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9133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285994-BBC6-1028-4530-9943D3F47D3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86"/>
          <a:stretch/>
        </p:blipFill>
        <p:spPr>
          <a:xfrm>
            <a:off x="3071664" y="52388"/>
            <a:ext cx="7272982" cy="3664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59E64B6-453B-6D88-1EEA-7ED7335A237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573016"/>
            <a:ext cx="10800000" cy="3186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ABB1F1-1B28-D145-EA39-8613B2DFBCB8}"/>
              </a:ext>
            </a:extLst>
          </p:cNvPr>
          <p:cNvSpPr/>
          <p:nvPr/>
        </p:nvSpPr>
        <p:spPr bwMode="white">
          <a:xfrm>
            <a:off x="983432" y="3717032"/>
            <a:ext cx="2664296" cy="1077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A5C8D0-39FF-BE1C-DE3E-1904F9DBB85E}"/>
              </a:ext>
            </a:extLst>
          </p:cNvPr>
          <p:cNvSpPr/>
          <p:nvPr/>
        </p:nvSpPr>
        <p:spPr bwMode="white">
          <a:xfrm>
            <a:off x="1089352" y="5452323"/>
            <a:ext cx="9371428" cy="934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ABB1F1-1B28-D145-EA39-8613B2DFBCB8}"/>
              </a:ext>
            </a:extLst>
          </p:cNvPr>
          <p:cNvSpPr/>
          <p:nvPr/>
        </p:nvSpPr>
        <p:spPr bwMode="white">
          <a:xfrm>
            <a:off x="4007768" y="3717032"/>
            <a:ext cx="2664296" cy="1077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15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0517E3-455F-D692-01B7-97A672F2D3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62357"/>
            <a:ext cx="8400336" cy="6069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628957-299B-96D7-3381-411A8ADF12E8}"/>
              </a:ext>
            </a:extLst>
          </p:cNvPr>
          <p:cNvSpPr/>
          <p:nvPr/>
        </p:nvSpPr>
        <p:spPr bwMode="white">
          <a:xfrm>
            <a:off x="3363204" y="5445225"/>
            <a:ext cx="428540" cy="449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161C559-A456-D3E1-F62E-8722D7ECBD44}"/>
              </a:ext>
            </a:extLst>
          </p:cNvPr>
          <p:cNvSpPr/>
          <p:nvPr/>
        </p:nvSpPr>
        <p:spPr bwMode="white">
          <a:xfrm>
            <a:off x="5087888" y="5373217"/>
            <a:ext cx="432048" cy="52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2A7DE2A-9E4D-C3E3-3387-C1DE85E7D024}"/>
              </a:ext>
            </a:extLst>
          </p:cNvPr>
          <p:cNvSpPr/>
          <p:nvPr/>
        </p:nvSpPr>
        <p:spPr bwMode="white">
          <a:xfrm>
            <a:off x="6693058" y="5445225"/>
            <a:ext cx="483062" cy="454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179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F8A007-FD41-7D01-184A-A1CFDFAF21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5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9E9E00-48E5-23A8-A094-FE4F1ABE09BD}"/>
              </a:ext>
            </a:extLst>
          </p:cNvPr>
          <p:cNvSpPr/>
          <p:nvPr/>
        </p:nvSpPr>
        <p:spPr bwMode="white">
          <a:xfrm>
            <a:off x="4243809" y="3889275"/>
            <a:ext cx="333333" cy="409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84E6CD-B47D-96EF-2969-04E98D5276FA}"/>
              </a:ext>
            </a:extLst>
          </p:cNvPr>
          <p:cNvSpPr/>
          <p:nvPr/>
        </p:nvSpPr>
        <p:spPr bwMode="white">
          <a:xfrm>
            <a:off x="6396190" y="3889275"/>
            <a:ext cx="333333" cy="409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C82800-D028-D929-C963-12DD978ED589}"/>
              </a:ext>
            </a:extLst>
          </p:cNvPr>
          <p:cNvSpPr/>
          <p:nvPr/>
        </p:nvSpPr>
        <p:spPr bwMode="white">
          <a:xfrm>
            <a:off x="8577142" y="3889275"/>
            <a:ext cx="333333" cy="409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449549-5C7E-A777-4201-CD83B76ECCFE}"/>
              </a:ext>
            </a:extLst>
          </p:cNvPr>
          <p:cNvSpPr/>
          <p:nvPr/>
        </p:nvSpPr>
        <p:spPr bwMode="white">
          <a:xfrm>
            <a:off x="8577142" y="4585226"/>
            <a:ext cx="323809" cy="409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657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2CB6B3-937F-2450-0FA0-B2350AADB1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5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19FF48-4F90-A7AA-17B3-C64F1DD0FC80}"/>
              </a:ext>
            </a:extLst>
          </p:cNvPr>
          <p:cNvSpPr/>
          <p:nvPr/>
        </p:nvSpPr>
        <p:spPr bwMode="white">
          <a:xfrm>
            <a:off x="4243809" y="3794530"/>
            <a:ext cx="333333" cy="41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01A5FF-175E-2BF5-B1BD-1FBFF72AF4BC}"/>
              </a:ext>
            </a:extLst>
          </p:cNvPr>
          <p:cNvSpPr/>
          <p:nvPr/>
        </p:nvSpPr>
        <p:spPr bwMode="white">
          <a:xfrm>
            <a:off x="6424761" y="3794530"/>
            <a:ext cx="276190" cy="41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9B1F39-178D-AF52-90F9-4685BA3E7A46}"/>
              </a:ext>
            </a:extLst>
          </p:cNvPr>
          <p:cNvSpPr/>
          <p:nvPr/>
        </p:nvSpPr>
        <p:spPr bwMode="white">
          <a:xfrm>
            <a:off x="8567619" y="3784994"/>
            <a:ext cx="342857" cy="41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CF2D7F-99F8-034A-69FA-CDAB376445B0}"/>
              </a:ext>
            </a:extLst>
          </p:cNvPr>
          <p:cNvSpPr/>
          <p:nvPr/>
        </p:nvSpPr>
        <p:spPr bwMode="white">
          <a:xfrm>
            <a:off x="8577142" y="4481091"/>
            <a:ext cx="323809" cy="41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759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98D305-44D2-3586-D0D8-9C494CEC7C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0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C438B9-400D-62AE-0E08-E3A648F1C202}"/>
              </a:ext>
            </a:extLst>
          </p:cNvPr>
          <p:cNvSpPr/>
          <p:nvPr/>
        </p:nvSpPr>
        <p:spPr bwMode="white">
          <a:xfrm>
            <a:off x="4100952" y="3878578"/>
            <a:ext cx="333333" cy="419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BD7AC9-619A-845B-563D-FFC223DC74BE}"/>
              </a:ext>
            </a:extLst>
          </p:cNvPr>
          <p:cNvSpPr/>
          <p:nvPr/>
        </p:nvSpPr>
        <p:spPr bwMode="white">
          <a:xfrm>
            <a:off x="6234285" y="3878578"/>
            <a:ext cx="342857" cy="419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15E26E-E9B6-94D6-CEB0-31F1CE2BA52F}"/>
              </a:ext>
            </a:extLst>
          </p:cNvPr>
          <p:cNvSpPr/>
          <p:nvPr/>
        </p:nvSpPr>
        <p:spPr bwMode="white">
          <a:xfrm>
            <a:off x="8424761" y="3878578"/>
            <a:ext cx="333333" cy="419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0C04CC-B49E-74A7-3D6F-1B9A3E1C6310}"/>
              </a:ext>
            </a:extLst>
          </p:cNvPr>
          <p:cNvSpPr/>
          <p:nvPr/>
        </p:nvSpPr>
        <p:spPr bwMode="white">
          <a:xfrm>
            <a:off x="8424761" y="4564721"/>
            <a:ext cx="333333" cy="419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49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FDE878-69A7-48BE-D815-70A2B700B9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6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F932D41-E510-B2ED-9A17-7AC1F68A07E0}"/>
              </a:ext>
            </a:extLst>
          </p:cNvPr>
          <p:cNvSpPr/>
          <p:nvPr/>
        </p:nvSpPr>
        <p:spPr bwMode="white">
          <a:xfrm>
            <a:off x="4548571" y="4758771"/>
            <a:ext cx="542857" cy="467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379DDBA-D498-1CDD-A35D-CE151ED43FAB}"/>
              </a:ext>
            </a:extLst>
          </p:cNvPr>
          <p:cNvSpPr/>
          <p:nvPr/>
        </p:nvSpPr>
        <p:spPr bwMode="white">
          <a:xfrm>
            <a:off x="2567608" y="4437112"/>
            <a:ext cx="876201" cy="1132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7F2E012-CBC3-546F-7E54-A4055567FBD5}"/>
              </a:ext>
            </a:extLst>
          </p:cNvPr>
          <p:cNvSpPr/>
          <p:nvPr/>
        </p:nvSpPr>
        <p:spPr bwMode="white">
          <a:xfrm>
            <a:off x="6096000" y="4437112"/>
            <a:ext cx="864096" cy="1132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4B1665D-01E7-2A12-17C4-272E24392431}"/>
              </a:ext>
            </a:extLst>
          </p:cNvPr>
          <p:cNvSpPr/>
          <p:nvPr/>
        </p:nvSpPr>
        <p:spPr bwMode="white">
          <a:xfrm>
            <a:off x="9192344" y="4437112"/>
            <a:ext cx="1008112" cy="1132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50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9B5346-FD2D-5A2B-0CB9-EFA130C708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124744"/>
            <a:ext cx="10800000" cy="3976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26E224-61CF-6925-EAE0-F636D41F9698}"/>
              </a:ext>
            </a:extLst>
          </p:cNvPr>
          <p:cNvSpPr/>
          <p:nvPr/>
        </p:nvSpPr>
        <p:spPr bwMode="white">
          <a:xfrm>
            <a:off x="3732789" y="4281441"/>
            <a:ext cx="533333" cy="6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3C21FA2-C7E4-61B6-2A64-5D7FBAF0BCCE}"/>
              </a:ext>
            </a:extLst>
          </p:cNvPr>
          <p:cNvSpPr/>
          <p:nvPr/>
        </p:nvSpPr>
        <p:spPr bwMode="white">
          <a:xfrm>
            <a:off x="1966945" y="3653752"/>
            <a:ext cx="720080" cy="123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DEF4C68-633A-7ADB-1876-8A885AAC016E}"/>
              </a:ext>
            </a:extLst>
          </p:cNvPr>
          <p:cNvSpPr/>
          <p:nvPr/>
        </p:nvSpPr>
        <p:spPr bwMode="white">
          <a:xfrm>
            <a:off x="5311887" y="3653752"/>
            <a:ext cx="615498" cy="123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0FDDB65-4E0B-89DD-893D-CD02FCAEF681}"/>
              </a:ext>
            </a:extLst>
          </p:cNvPr>
          <p:cNvSpPr/>
          <p:nvPr/>
        </p:nvSpPr>
        <p:spPr bwMode="white">
          <a:xfrm>
            <a:off x="8159633" y="3653752"/>
            <a:ext cx="720080" cy="123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206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35BFA8-5BA1-573B-7964-334BDB4592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4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AC2DF8D-7E9A-E154-B87C-665FC3FB8E8D}"/>
              </a:ext>
            </a:extLst>
          </p:cNvPr>
          <p:cNvSpPr/>
          <p:nvPr/>
        </p:nvSpPr>
        <p:spPr bwMode="white">
          <a:xfrm>
            <a:off x="3953609" y="2528004"/>
            <a:ext cx="559605" cy="1200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8B1234-9A55-7563-6212-5C4B68B52485}"/>
              </a:ext>
            </a:extLst>
          </p:cNvPr>
          <p:cNvSpPr/>
          <p:nvPr/>
        </p:nvSpPr>
        <p:spPr bwMode="white">
          <a:xfrm>
            <a:off x="8400257" y="2509630"/>
            <a:ext cx="576064" cy="122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7593BB8-F05B-E8BE-7BEA-1565F53DACBA}"/>
              </a:ext>
            </a:extLst>
          </p:cNvPr>
          <p:cNvSpPr/>
          <p:nvPr/>
        </p:nvSpPr>
        <p:spPr bwMode="white">
          <a:xfrm>
            <a:off x="3942141" y="4311471"/>
            <a:ext cx="592523" cy="1200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11FF154-8F3B-4900-1198-CED23378D4B2}"/>
              </a:ext>
            </a:extLst>
          </p:cNvPr>
          <p:cNvSpPr/>
          <p:nvPr/>
        </p:nvSpPr>
        <p:spPr bwMode="white">
          <a:xfrm>
            <a:off x="8400257" y="4293097"/>
            <a:ext cx="576064" cy="122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459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16FCD7-AB5B-DF35-A14A-A0833B4C30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052736"/>
            <a:ext cx="10800000" cy="3660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7E84AC-2F86-8A8D-81D2-FBDAF880CCB3}"/>
              </a:ext>
            </a:extLst>
          </p:cNvPr>
          <p:cNvSpPr/>
          <p:nvPr/>
        </p:nvSpPr>
        <p:spPr bwMode="white">
          <a:xfrm>
            <a:off x="3184590" y="1276784"/>
            <a:ext cx="517539" cy="1253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7B026A2-023C-702C-14A1-4DEDAB36135C}"/>
              </a:ext>
            </a:extLst>
          </p:cNvPr>
          <p:cNvSpPr/>
          <p:nvPr/>
        </p:nvSpPr>
        <p:spPr bwMode="white">
          <a:xfrm>
            <a:off x="8127448" y="1276784"/>
            <a:ext cx="678150" cy="1253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F29B310-CC77-1CCF-B219-CDB14762BF71}"/>
              </a:ext>
            </a:extLst>
          </p:cNvPr>
          <p:cNvSpPr/>
          <p:nvPr/>
        </p:nvSpPr>
        <p:spPr bwMode="white">
          <a:xfrm>
            <a:off x="3071664" y="3087917"/>
            <a:ext cx="488517" cy="1225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1ADF6B3-538C-84F1-B3B1-24CFFE37C103}"/>
              </a:ext>
            </a:extLst>
          </p:cNvPr>
          <p:cNvSpPr/>
          <p:nvPr/>
        </p:nvSpPr>
        <p:spPr bwMode="white">
          <a:xfrm>
            <a:off x="7794114" y="3068960"/>
            <a:ext cx="678150" cy="1253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714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2023-12-22T18:01:53Z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